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5A9A4C34-ECDF-42EB-83CF-DA07CE1267FC}"/>
    <pc:docChg chg="custSel modSld">
      <pc:chgData name="Imke De Graaf" userId="cc68ba0d-e5bd-4583-b730-567f9e444d12" providerId="ADAL" clId="{5A9A4C34-ECDF-42EB-83CF-DA07CE1267FC}" dt="2024-09-26T08:57:28.624" v="1227" actId="114"/>
      <pc:docMkLst>
        <pc:docMk/>
      </pc:docMkLst>
      <pc:sldChg chg="modSp mod">
        <pc:chgData name="Imke De Graaf" userId="cc68ba0d-e5bd-4583-b730-567f9e444d12" providerId="ADAL" clId="{5A9A4C34-ECDF-42EB-83CF-DA07CE1267FC}" dt="2024-09-26T08:46:55.796" v="73" actId="20577"/>
        <pc:sldMkLst>
          <pc:docMk/>
          <pc:sldMk cId="339890799" sldId="256"/>
        </pc:sldMkLst>
        <pc:spChg chg="mod">
          <ac:chgData name="Imke De Graaf" userId="cc68ba0d-e5bd-4583-b730-567f9e444d12" providerId="ADAL" clId="{5A9A4C34-ECDF-42EB-83CF-DA07CE1267FC}" dt="2024-09-26T08:46:55.796" v="73" actId="20577"/>
          <ac:spMkLst>
            <pc:docMk/>
            <pc:sldMk cId="339890799" sldId="256"/>
            <ac:spMk id="2" creationId="{37649254-64D0-6055-46D9-EBDB73DEEE3F}"/>
          </ac:spMkLst>
        </pc:spChg>
        <pc:spChg chg="mod">
          <ac:chgData name="Imke De Graaf" userId="cc68ba0d-e5bd-4583-b730-567f9e444d12" providerId="ADAL" clId="{5A9A4C34-ECDF-42EB-83CF-DA07CE1267FC}" dt="2024-09-26T08:46:30.794" v="59" actId="20577"/>
          <ac:spMkLst>
            <pc:docMk/>
            <pc:sldMk cId="339890799" sldId="256"/>
            <ac:spMk id="3" creationId="{14365FAF-AEE4-F52E-0C2C-6520E843AF9F}"/>
          </ac:spMkLst>
        </pc:spChg>
      </pc:sldChg>
      <pc:sldChg chg="modSp mod">
        <pc:chgData name="Imke De Graaf" userId="cc68ba0d-e5bd-4583-b730-567f9e444d12" providerId="ADAL" clId="{5A9A4C34-ECDF-42EB-83CF-DA07CE1267FC}" dt="2024-09-26T08:57:28.624" v="1227" actId="114"/>
        <pc:sldMkLst>
          <pc:docMk/>
          <pc:sldMk cId="2300262065" sldId="257"/>
        </pc:sldMkLst>
        <pc:spChg chg="mod">
          <ac:chgData name="Imke De Graaf" userId="cc68ba0d-e5bd-4583-b730-567f9e444d12" providerId="ADAL" clId="{5A9A4C34-ECDF-42EB-83CF-DA07CE1267FC}" dt="2024-09-26T08:47:04.126" v="88" actId="20577"/>
          <ac:spMkLst>
            <pc:docMk/>
            <pc:sldMk cId="2300262065" sldId="257"/>
            <ac:spMk id="2" creationId="{7612CD26-E689-028D-B926-7B9661019FD4}"/>
          </ac:spMkLst>
        </pc:spChg>
        <pc:spChg chg="mod">
          <ac:chgData name="Imke De Graaf" userId="cc68ba0d-e5bd-4583-b730-567f9e444d12" providerId="ADAL" clId="{5A9A4C34-ECDF-42EB-83CF-DA07CE1267FC}" dt="2024-09-26T08:57:28.624" v="1227" actId="114"/>
          <ac:spMkLst>
            <pc:docMk/>
            <pc:sldMk cId="2300262065" sldId="257"/>
            <ac:spMk id="3" creationId="{E60661E8-E658-6A10-8D91-E18990E816F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5467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114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76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71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64307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90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10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17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64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932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735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26-9-2024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4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49254-64D0-6055-46D9-EBDB73DEEE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 past continuous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365FAF-AEE4-F52E-0C2C-6520E843A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89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2CD26-E689-028D-B926-7B9661019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Past continous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0661E8-E658-6A10-8D91-E18990E81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4627"/>
            <a:ext cx="9601200" cy="428897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was / were + werkwoord + -ing</a:t>
            </a:r>
            <a:endParaRPr lang="nl-NL" i="1"/>
          </a:p>
          <a:p>
            <a:pPr marL="0" indent="0">
              <a:buNone/>
            </a:pPr>
            <a:r>
              <a:rPr lang="nl-NL" b="1"/>
              <a:t>Gebruik:</a:t>
            </a:r>
          </a:p>
          <a:p>
            <a:pPr>
              <a:buFontTx/>
              <a:buChar char="-"/>
            </a:pPr>
            <a:r>
              <a:rPr lang="nl-NL"/>
              <a:t>Als iets op een moment in het verleden </a:t>
            </a:r>
            <a:r>
              <a:rPr lang="nl-NL" i="1"/>
              <a:t>aan de gang was</a:t>
            </a:r>
          </a:p>
          <a:p>
            <a:pPr marL="0" indent="0">
              <a:buNone/>
            </a:pPr>
            <a:r>
              <a:rPr lang="nl-NL" i="1"/>
              <a:t>      </a:t>
            </a:r>
            <a:r>
              <a:rPr lang="nl-NL"/>
              <a:t>Bijv: At 10 o’clock last night I </a:t>
            </a:r>
            <a:r>
              <a:rPr lang="nl-NL" i="1" u="sng"/>
              <a:t>was still studying</a:t>
            </a:r>
            <a:r>
              <a:rPr lang="nl-NL" i="1"/>
              <a:t>.</a:t>
            </a:r>
          </a:p>
          <a:p>
            <a:pPr>
              <a:buFontTx/>
              <a:buChar char="-"/>
            </a:pPr>
            <a:r>
              <a:rPr lang="nl-NL"/>
              <a:t>Als iets aan de gang was (duurde langer – past continuous) en werd onderbroken door iets anders (duurde korter – past simple)</a:t>
            </a:r>
          </a:p>
          <a:p>
            <a:pPr marL="0" indent="0">
              <a:buNone/>
            </a:pPr>
            <a:r>
              <a:rPr lang="nl-NL"/>
              <a:t>       Bijv: When we </a:t>
            </a:r>
            <a:r>
              <a:rPr lang="nl-NL" i="1"/>
              <a:t>were watching tv </a:t>
            </a:r>
            <a:r>
              <a:rPr lang="nl-NL"/>
              <a:t>the phone </a:t>
            </a:r>
            <a:r>
              <a:rPr lang="nl-NL" i="1"/>
              <a:t>rang</a:t>
            </a:r>
            <a:r>
              <a:rPr lang="nl-NL"/>
              <a:t>.</a:t>
            </a:r>
          </a:p>
          <a:p>
            <a:pPr marL="0" indent="0">
              <a:buNone/>
            </a:pPr>
            <a:r>
              <a:rPr lang="nl-NL" b="1"/>
              <a:t>        Een past continuous komt dus vaak voor samen met een past simple.</a:t>
            </a:r>
          </a:p>
          <a:p>
            <a:pPr>
              <a:buFontTx/>
              <a:buChar char="-"/>
            </a:pPr>
            <a:r>
              <a:rPr lang="nl-NL"/>
              <a:t>Als twee dingen tegelijk plaatsvonden en langer duurden, gebruik je 2 x een past continuous</a:t>
            </a:r>
          </a:p>
          <a:p>
            <a:pPr marL="0" indent="0">
              <a:buNone/>
            </a:pPr>
            <a:r>
              <a:rPr lang="nl-NL"/>
              <a:t>        Bijv: While I </a:t>
            </a:r>
            <a:r>
              <a:rPr lang="nl-NL" i="1"/>
              <a:t>was doing</a:t>
            </a:r>
            <a:r>
              <a:rPr lang="nl-NL"/>
              <a:t> my homework, my sister </a:t>
            </a:r>
            <a:r>
              <a:rPr lang="nl-NL" i="1"/>
              <a:t>was playing </a:t>
            </a:r>
            <a:r>
              <a:rPr lang="nl-NL"/>
              <a:t>the piano.</a:t>
            </a:r>
          </a:p>
          <a:p>
            <a:pPr marL="0" indent="0">
              <a:buNone/>
            </a:pPr>
            <a:r>
              <a:rPr lang="nl-NL" b="1"/>
              <a:t>Signaalwoorden:</a:t>
            </a:r>
            <a:endParaRPr lang="nl-NL" i="1"/>
          </a:p>
          <a:p>
            <a:pPr marL="0" indent="0">
              <a:buNone/>
            </a:pPr>
            <a:r>
              <a:rPr lang="nl-NL"/>
              <a:t>When, while,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23002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B7DBA-2704-598E-A451-15F14F56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Present Perfect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B4CDA1-9827-0CE4-8AED-AF5239808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</a:t>
            </a:r>
            <a:r>
              <a:rPr lang="nl-NL" i="1"/>
              <a:t>have/has + voltooid deelwoord </a:t>
            </a:r>
            <a:r>
              <a:rPr lang="nl-NL"/>
              <a:t>of </a:t>
            </a:r>
            <a:r>
              <a:rPr lang="nl-NL" i="1"/>
              <a:t>3</a:t>
            </a:r>
            <a:r>
              <a:rPr lang="nl-NL" i="1" baseline="30000"/>
              <a:t>e</a:t>
            </a:r>
            <a:r>
              <a:rPr lang="nl-NL" i="1"/>
              <a:t> rijtje</a:t>
            </a:r>
          </a:p>
          <a:p>
            <a:pPr marL="0" indent="0">
              <a:buNone/>
            </a:pPr>
            <a:r>
              <a:rPr lang="nl-NL" b="1"/>
              <a:t>Gebruik</a:t>
            </a:r>
            <a:r>
              <a:rPr lang="nl-NL" i="1"/>
              <a:t>:</a:t>
            </a:r>
          </a:p>
          <a:p>
            <a:pPr>
              <a:buFontTx/>
              <a:buChar char="-"/>
            </a:pPr>
            <a:r>
              <a:rPr lang="nl-NL"/>
              <a:t>Als iets in het verleden begonnen is en nog voortduurt</a:t>
            </a:r>
          </a:p>
          <a:p>
            <a:pPr>
              <a:buFontTx/>
              <a:buChar char="-"/>
            </a:pPr>
            <a:r>
              <a:rPr lang="nl-NL"/>
              <a:t>Als iets in het verleden is gebeurd, maar het resultaat is nog belangrijk of merkbaar</a:t>
            </a:r>
          </a:p>
          <a:p>
            <a:pPr>
              <a:buFontTx/>
              <a:buChar char="-"/>
            </a:pPr>
            <a:r>
              <a:rPr lang="nl-NL"/>
              <a:t>Als iets in het verleden is gebeurd, maar er staat NIET bij wanneer of waar</a:t>
            </a:r>
          </a:p>
          <a:p>
            <a:pPr>
              <a:buFontTx/>
              <a:buChar char="-"/>
            </a:pPr>
            <a:r>
              <a:rPr lang="nl-NL"/>
              <a:t>Als iets zojuist is gebeurd</a:t>
            </a:r>
          </a:p>
          <a:p>
            <a:pPr>
              <a:buFontTx/>
              <a:buChar char="-"/>
            </a:pPr>
            <a:endParaRPr lang="nl-NL"/>
          </a:p>
          <a:p>
            <a:pPr marL="0" indent="0">
              <a:buNone/>
            </a:pPr>
            <a:r>
              <a:rPr lang="nl-NL" b="1"/>
              <a:t>Signaalwoorden: (fijn sausje) f</a:t>
            </a:r>
            <a:r>
              <a:rPr lang="nl-NL"/>
              <a:t>or, </a:t>
            </a:r>
            <a:r>
              <a:rPr lang="nl-NL" b="1"/>
              <a:t>y</a:t>
            </a:r>
            <a:r>
              <a:rPr lang="nl-NL"/>
              <a:t>et, </a:t>
            </a:r>
            <a:r>
              <a:rPr lang="nl-NL" b="1"/>
              <a:t>n</a:t>
            </a:r>
            <a:r>
              <a:rPr lang="nl-NL"/>
              <a:t>ever</a:t>
            </a:r>
            <a:r>
              <a:rPr lang="nl-NL" b="1"/>
              <a:t>, s</a:t>
            </a:r>
            <a:r>
              <a:rPr lang="nl-NL"/>
              <a:t>ince, </a:t>
            </a:r>
            <a:r>
              <a:rPr lang="nl-NL" b="1"/>
              <a:t>a</a:t>
            </a:r>
            <a:r>
              <a:rPr lang="nl-NL"/>
              <a:t>lready, </a:t>
            </a:r>
            <a:r>
              <a:rPr lang="nl-NL" b="1"/>
              <a:t>u</a:t>
            </a:r>
            <a:r>
              <a:rPr lang="nl-NL"/>
              <a:t>ntil now, </a:t>
            </a:r>
            <a:r>
              <a:rPr lang="nl-NL" b="1"/>
              <a:t>s</a:t>
            </a:r>
            <a:r>
              <a:rPr lang="nl-NL"/>
              <a:t>o far, </a:t>
            </a:r>
            <a:r>
              <a:rPr lang="nl-NL" b="1"/>
              <a:t>j</a:t>
            </a:r>
            <a:r>
              <a:rPr lang="nl-NL"/>
              <a:t>ust, </a:t>
            </a:r>
            <a:r>
              <a:rPr lang="nl-NL" b="1"/>
              <a:t>e</a:t>
            </a:r>
            <a:r>
              <a:rPr lang="nl-NL"/>
              <a:t>ver + how long</a:t>
            </a:r>
            <a:endParaRPr lang="nl-NL" b="1"/>
          </a:p>
        </p:txBody>
      </p:sp>
    </p:spTree>
    <p:extLst>
      <p:ext uri="{BB962C8B-B14F-4D97-AF65-F5344CB8AC3E}">
        <p14:creationId xmlns:p14="http://schemas.microsoft.com/office/powerpoint/2010/main" val="141590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DD0CC-087F-0D10-4D24-55224010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Present Perfect Continuous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9EB2B2-5855-4D8B-8B01-F3DD98BB6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484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</a:t>
            </a:r>
            <a:r>
              <a:rPr lang="nl-NL" i="1"/>
              <a:t>have/has been + ww + ing</a:t>
            </a:r>
          </a:p>
          <a:p>
            <a:pPr marL="0" indent="0">
              <a:buNone/>
            </a:pPr>
            <a:endParaRPr lang="nl-NL" i="1"/>
          </a:p>
          <a:p>
            <a:pPr marL="0" indent="0">
              <a:buNone/>
            </a:pPr>
            <a:r>
              <a:rPr lang="nl-NL" b="1"/>
              <a:t>Gebruik</a:t>
            </a:r>
            <a:r>
              <a:rPr lang="nl-NL" i="1"/>
              <a:t>:</a:t>
            </a:r>
          </a:p>
          <a:p>
            <a:pPr>
              <a:buFontTx/>
              <a:buChar char="-"/>
            </a:pPr>
            <a:r>
              <a:rPr lang="nl-NL" i="1"/>
              <a:t>Als iets in het verleden is begonnen en nog voortduurt en het gaat om een </a:t>
            </a:r>
            <a:r>
              <a:rPr lang="nl-NL" b="1" i="1"/>
              <a:t>herhaalde actie</a:t>
            </a:r>
          </a:p>
          <a:p>
            <a:pPr>
              <a:buFontTx/>
              <a:buChar char="-"/>
            </a:pPr>
            <a:r>
              <a:rPr lang="nl-NL" i="1"/>
              <a:t>Als iets in het verleden is begonnen en nog voortduurt</a:t>
            </a:r>
            <a:r>
              <a:rPr lang="nl-NL" b="1" i="1"/>
              <a:t> en de nadruk ligt op de tijdsduur</a:t>
            </a:r>
          </a:p>
          <a:p>
            <a:pPr>
              <a:buFontTx/>
              <a:buChar char="-"/>
            </a:pPr>
            <a:r>
              <a:rPr lang="nl-NL" i="1"/>
              <a:t>Als iets zojuist is gebeurd en </a:t>
            </a:r>
            <a:r>
              <a:rPr lang="nl-NL" b="1" i="1"/>
              <a:t>een tijdje duurde, met vaak een zichtbaar resultaat. De nadruk ligt op de handeling</a:t>
            </a:r>
          </a:p>
          <a:p>
            <a:pPr marL="0" indent="0">
              <a:buNone/>
            </a:pPr>
            <a:endParaRPr lang="nl-NL" b="1" i="1"/>
          </a:p>
          <a:p>
            <a:pPr marL="0" indent="0">
              <a:buNone/>
            </a:pPr>
            <a:r>
              <a:rPr lang="nl-NL" b="1"/>
              <a:t>Signaalwoorden</a:t>
            </a:r>
            <a:r>
              <a:rPr lang="nl-NL" b="1" i="1"/>
              <a:t>: ‘</a:t>
            </a:r>
            <a:r>
              <a:rPr lang="nl-NL"/>
              <a:t>fijn sausje’ + how long</a:t>
            </a:r>
          </a:p>
          <a:p>
            <a:pPr>
              <a:buFontTx/>
              <a:buChar char="-"/>
            </a:pPr>
            <a:endParaRPr lang="nl-NL" b="1" i="1"/>
          </a:p>
        </p:txBody>
      </p:sp>
    </p:spTree>
    <p:extLst>
      <p:ext uri="{BB962C8B-B14F-4D97-AF65-F5344CB8AC3E}">
        <p14:creationId xmlns:p14="http://schemas.microsoft.com/office/powerpoint/2010/main" val="4247290333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31</TotalTime>
  <Words>307</Words>
  <Application>Microsoft Office PowerPoint</Application>
  <PresentationFormat>Breedbeeld</PresentationFormat>
  <Paragraphs>31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Franklin Gothic Book</vt:lpstr>
      <vt:lpstr>Bijgesneden</vt:lpstr>
      <vt:lpstr> past continuous</vt:lpstr>
      <vt:lpstr>Past continous</vt:lpstr>
      <vt:lpstr>Present Perfect</vt:lpstr>
      <vt:lpstr>Present Perfect Continuous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Imke De Graaf</dc:creator>
  <cp:lastModifiedBy>Imke De Graaf</cp:lastModifiedBy>
  <cp:revision>2</cp:revision>
  <dcterms:created xsi:type="dcterms:W3CDTF">2024-09-09T10:24:55Z</dcterms:created>
  <dcterms:modified xsi:type="dcterms:W3CDTF">2024-09-26T08:57:29Z</dcterms:modified>
</cp:coreProperties>
</file>