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29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016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3591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456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8930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81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430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728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43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094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048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184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77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14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5870F288-5F06-4C13-8F85-6E46959C5603}" type="datetimeFigureOut">
              <a:rPr lang="nl-NL" smtClean="0"/>
              <a:t>2-6-2023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6977D999-413C-4A8F-8CBB-BC1A852F11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7411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A5989-FCBC-1455-6652-F6E23F1645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Future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377EF4A-D7FD-8CF4-3608-26B8B8D1EE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8670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EB821B-786B-6F18-7C65-E21156B8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Meerdere mogelijkheden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B02989-152D-0544-97AF-19BDC2683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136" y="2621280"/>
            <a:ext cx="10554574" cy="3440718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In het Engels kun je op verschillende manieren een toekomende tijd gebruiken. De verschillen zijn belangrijk. Wat zou je bijvoorbeeld invullen in: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work</a:t>
            </a:r>
            <a:r>
              <a:rPr lang="nl-NL" dirty="0"/>
              <a:t> hard, </a:t>
            </a:r>
            <a:r>
              <a:rPr lang="nl-NL" dirty="0" err="1"/>
              <a:t>I’m</a:t>
            </a:r>
            <a:r>
              <a:rPr lang="nl-NL" dirty="0"/>
              <a:t> </a:t>
            </a:r>
            <a:r>
              <a:rPr lang="nl-NL" dirty="0" err="1"/>
              <a:t>sure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……….. (pass)…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exam</a:t>
            </a:r>
            <a:r>
              <a:rPr lang="nl-NL" dirty="0"/>
              <a:t>.</a:t>
            </a:r>
          </a:p>
          <a:p>
            <a:r>
              <a:rPr lang="nl-NL" dirty="0"/>
              <a:t>I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hurry</a:t>
            </a:r>
            <a:r>
              <a:rPr lang="nl-NL" dirty="0"/>
              <a:t>. My train ………(</a:t>
            </a:r>
            <a:r>
              <a:rPr lang="nl-NL" dirty="0" err="1"/>
              <a:t>leave</a:t>
            </a:r>
            <a:r>
              <a:rPr lang="nl-NL" dirty="0"/>
              <a:t>)…… at 6 </a:t>
            </a:r>
            <a:r>
              <a:rPr lang="nl-NL" dirty="0" err="1"/>
              <a:t>pm</a:t>
            </a:r>
            <a:r>
              <a:rPr lang="nl-NL" dirty="0"/>
              <a:t>.</a:t>
            </a:r>
          </a:p>
          <a:p>
            <a:r>
              <a:rPr lang="nl-NL" dirty="0"/>
              <a:t>Look at </a:t>
            </a:r>
            <a:r>
              <a:rPr lang="nl-NL" dirty="0" err="1"/>
              <a:t>those</a:t>
            </a:r>
            <a:r>
              <a:rPr lang="nl-NL" dirty="0"/>
              <a:t> </a:t>
            </a:r>
            <a:r>
              <a:rPr lang="nl-NL" dirty="0" err="1"/>
              <a:t>dark</a:t>
            </a:r>
            <a:r>
              <a:rPr lang="nl-NL" dirty="0"/>
              <a:t> </a:t>
            </a:r>
            <a:r>
              <a:rPr lang="nl-NL" dirty="0" err="1"/>
              <a:t>clouds</a:t>
            </a:r>
            <a:r>
              <a:rPr lang="nl-NL" dirty="0"/>
              <a:t>!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should</a:t>
            </a:r>
            <a:r>
              <a:rPr lang="nl-NL" dirty="0"/>
              <a:t> </a:t>
            </a:r>
            <a:r>
              <a:rPr lang="nl-NL" dirty="0" err="1"/>
              <a:t>bring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umbrella</a:t>
            </a:r>
            <a:r>
              <a:rPr lang="nl-NL" dirty="0"/>
              <a:t> </a:t>
            </a:r>
            <a:r>
              <a:rPr lang="nl-NL" dirty="0" err="1"/>
              <a:t>because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…………………. (</a:t>
            </a:r>
            <a:r>
              <a:rPr lang="nl-NL" dirty="0" err="1"/>
              <a:t>rain</a:t>
            </a:r>
            <a:r>
              <a:rPr lang="nl-NL" dirty="0"/>
              <a:t>).</a:t>
            </a:r>
          </a:p>
          <a:p>
            <a:r>
              <a:rPr lang="nl-NL" dirty="0" err="1"/>
              <a:t>I’m</a:t>
            </a:r>
            <a:r>
              <a:rPr lang="nl-NL" dirty="0"/>
              <a:t>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excited</a:t>
            </a:r>
            <a:r>
              <a:rPr lang="nl-NL" dirty="0"/>
              <a:t>! I …………(meet)…………. My </a:t>
            </a:r>
            <a:r>
              <a:rPr lang="nl-NL" dirty="0" err="1"/>
              <a:t>boyfriend’s</a:t>
            </a:r>
            <a:r>
              <a:rPr lang="nl-NL" dirty="0"/>
              <a:t> </a:t>
            </a:r>
            <a:r>
              <a:rPr lang="nl-NL" dirty="0" err="1"/>
              <a:t>parents</a:t>
            </a:r>
            <a:r>
              <a:rPr lang="nl-NL" dirty="0"/>
              <a:t> </a:t>
            </a:r>
            <a:r>
              <a:rPr lang="nl-NL" dirty="0" err="1"/>
              <a:t>tonight</a:t>
            </a:r>
            <a:r>
              <a:rPr lang="nl-NL" dirty="0"/>
              <a:t>.</a:t>
            </a:r>
          </a:p>
          <a:p>
            <a:r>
              <a:rPr lang="nl-NL" dirty="0"/>
              <a:t>He </a:t>
            </a:r>
            <a:r>
              <a:rPr lang="nl-NL" dirty="0" err="1"/>
              <a:t>shouldn’t</a:t>
            </a:r>
            <a:r>
              <a:rPr lang="nl-NL" dirty="0"/>
              <a:t> have </a:t>
            </a:r>
            <a:r>
              <a:rPr lang="nl-NL" dirty="0" err="1"/>
              <a:t>said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. I ……..(talk)….to </a:t>
            </a:r>
            <a:r>
              <a:rPr lang="nl-NL" dirty="0" err="1"/>
              <a:t>him</a:t>
            </a:r>
            <a:r>
              <a:rPr lang="nl-NL" dirty="0"/>
              <a:t>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358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88C62-176A-4194-2CCB-4CF91E82F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Will + infinitief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CE0AFF-F1C7-66C0-1500-DD6DB8057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/>
              <a:t>Je gebruikt </a:t>
            </a:r>
            <a:r>
              <a:rPr lang="nl-NL" sz="2000" b="1" dirty="0" err="1"/>
              <a:t>will</a:t>
            </a:r>
            <a:r>
              <a:rPr lang="nl-NL" sz="2000" b="1" dirty="0"/>
              <a:t> + infinitief </a:t>
            </a:r>
          </a:p>
          <a:p>
            <a:r>
              <a:rPr lang="nl-NL" sz="2000" dirty="0"/>
              <a:t>als je op het moment van spreken iets besluit te doen</a:t>
            </a:r>
          </a:p>
          <a:p>
            <a:r>
              <a:rPr lang="nl-NL" sz="2000" dirty="0"/>
              <a:t>bij een belofte, voornemen, aanbod of voorspelling (</a:t>
            </a:r>
            <a:r>
              <a:rPr lang="nl-NL" sz="2000" dirty="0" err="1"/>
              <a:t>if</a:t>
            </a:r>
            <a:r>
              <a:rPr lang="nl-NL" sz="2000" dirty="0"/>
              <a:t>)</a:t>
            </a:r>
          </a:p>
          <a:p>
            <a:endParaRPr lang="nl-NL" sz="2000" dirty="0"/>
          </a:p>
          <a:p>
            <a:r>
              <a:rPr lang="nl-NL" sz="2000" i="1" dirty="0"/>
              <a:t>He </a:t>
            </a:r>
            <a:r>
              <a:rPr lang="nl-NL" sz="2000" i="1" dirty="0" err="1"/>
              <a:t>shouldn’t</a:t>
            </a:r>
            <a:r>
              <a:rPr lang="nl-NL" sz="2000" i="1" dirty="0"/>
              <a:t> have </a:t>
            </a:r>
            <a:r>
              <a:rPr lang="nl-NL" sz="2000" i="1" dirty="0" err="1"/>
              <a:t>said</a:t>
            </a:r>
            <a:r>
              <a:rPr lang="nl-NL" sz="2000" i="1" dirty="0"/>
              <a:t> </a:t>
            </a:r>
            <a:r>
              <a:rPr lang="nl-NL" sz="2000" i="1" dirty="0" err="1"/>
              <a:t>that</a:t>
            </a:r>
            <a:r>
              <a:rPr lang="nl-NL" sz="2000" i="1" dirty="0"/>
              <a:t>. I </a:t>
            </a:r>
            <a:r>
              <a:rPr lang="nl-NL" sz="2000" i="1" dirty="0" err="1"/>
              <a:t>will</a:t>
            </a:r>
            <a:r>
              <a:rPr lang="nl-NL" sz="2000" i="1" dirty="0"/>
              <a:t> talk </a:t>
            </a:r>
            <a:r>
              <a:rPr lang="nl-NL" sz="2000" i="1" dirty="0" err="1"/>
              <a:t>to</a:t>
            </a:r>
            <a:r>
              <a:rPr lang="nl-NL" sz="2000" i="1" dirty="0"/>
              <a:t> </a:t>
            </a:r>
            <a:r>
              <a:rPr lang="nl-NL" sz="2000" i="1" dirty="0" err="1"/>
              <a:t>him</a:t>
            </a:r>
            <a:r>
              <a:rPr lang="nl-NL" sz="2000" i="1" dirty="0"/>
              <a:t>.</a:t>
            </a:r>
          </a:p>
          <a:p>
            <a:r>
              <a:rPr lang="nl-NL" sz="2000" i="1" dirty="0" err="1"/>
              <a:t>If</a:t>
            </a:r>
            <a:r>
              <a:rPr lang="nl-NL" sz="2000" i="1" dirty="0"/>
              <a:t>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work</a:t>
            </a:r>
            <a:r>
              <a:rPr lang="nl-NL" sz="2000" i="1" dirty="0"/>
              <a:t> hard, I </a:t>
            </a:r>
            <a:r>
              <a:rPr lang="nl-NL" sz="2000" i="1" dirty="0" err="1"/>
              <a:t>am</a:t>
            </a:r>
            <a:r>
              <a:rPr lang="nl-NL" sz="2000" i="1" dirty="0"/>
              <a:t> </a:t>
            </a:r>
            <a:r>
              <a:rPr lang="nl-NL" sz="2000" i="1" dirty="0" err="1"/>
              <a:t>sure</a:t>
            </a:r>
            <a:r>
              <a:rPr lang="nl-NL" sz="2000" i="1" dirty="0"/>
              <a:t>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will</a:t>
            </a:r>
            <a:r>
              <a:rPr lang="nl-NL" sz="2000" i="1" dirty="0"/>
              <a:t> pass </a:t>
            </a:r>
            <a:r>
              <a:rPr lang="nl-NL" sz="2000" i="1" dirty="0" err="1"/>
              <a:t>your</a:t>
            </a:r>
            <a:r>
              <a:rPr lang="nl-NL" sz="2000" i="1" dirty="0"/>
              <a:t> </a:t>
            </a:r>
            <a:r>
              <a:rPr lang="nl-NL" sz="2000" i="1" dirty="0" err="1"/>
              <a:t>exam</a:t>
            </a:r>
            <a:r>
              <a:rPr lang="nl-NL" sz="2000" i="1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891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DE7DA4-B098-8BC2-5676-8B9A61D76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Present </a:t>
            </a:r>
            <a:r>
              <a:rPr lang="nl-NL" dirty="0" err="1"/>
              <a:t>continuous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213446-8807-FCCA-D787-E49123B9F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/>
              <a:t>Je gebruikt present </a:t>
            </a:r>
            <a:r>
              <a:rPr lang="nl-NL" sz="2000" b="1" dirty="0" err="1"/>
              <a:t>continuous</a:t>
            </a:r>
            <a:endParaRPr lang="nl-NL" sz="2000" b="1" dirty="0"/>
          </a:p>
          <a:p>
            <a:r>
              <a:rPr lang="nl-NL" sz="2000" dirty="0"/>
              <a:t>als je verwijst naar iets dat al </a:t>
            </a:r>
            <a:r>
              <a:rPr lang="nl-NL" sz="2000" u="sng" dirty="0"/>
              <a:t>gepland</a:t>
            </a:r>
            <a:r>
              <a:rPr lang="nl-NL" sz="2000" dirty="0"/>
              <a:t> is in de nabije toekomst </a:t>
            </a:r>
          </a:p>
          <a:p>
            <a:endParaRPr lang="nl-NL" sz="2000" dirty="0"/>
          </a:p>
          <a:p>
            <a:r>
              <a:rPr lang="nl-NL" sz="2000" i="1" dirty="0" err="1"/>
              <a:t>I’m</a:t>
            </a:r>
            <a:r>
              <a:rPr lang="nl-NL" sz="2000" i="1" dirty="0"/>
              <a:t> </a:t>
            </a:r>
            <a:r>
              <a:rPr lang="nl-NL" sz="2000" i="1" dirty="0" err="1"/>
              <a:t>so</a:t>
            </a:r>
            <a:r>
              <a:rPr lang="nl-NL" sz="2000" i="1" dirty="0"/>
              <a:t> </a:t>
            </a:r>
            <a:r>
              <a:rPr lang="nl-NL" sz="2000" i="1" dirty="0" err="1"/>
              <a:t>excited</a:t>
            </a:r>
            <a:r>
              <a:rPr lang="nl-NL" sz="2000" i="1" dirty="0"/>
              <a:t>! I </a:t>
            </a:r>
            <a:r>
              <a:rPr lang="nl-NL" sz="2000" i="1" dirty="0" err="1"/>
              <a:t>am</a:t>
            </a:r>
            <a:r>
              <a:rPr lang="nl-NL" sz="2000" i="1" dirty="0"/>
              <a:t> meeting </a:t>
            </a:r>
            <a:r>
              <a:rPr lang="nl-NL" sz="2000" i="1" dirty="0" err="1"/>
              <a:t>my</a:t>
            </a:r>
            <a:r>
              <a:rPr lang="nl-NL" sz="2000" i="1" dirty="0"/>
              <a:t> </a:t>
            </a:r>
            <a:r>
              <a:rPr lang="nl-NL" sz="2000" i="1" dirty="0" err="1"/>
              <a:t>boyfriend’s</a:t>
            </a:r>
            <a:r>
              <a:rPr lang="nl-NL" sz="2000" i="1" dirty="0"/>
              <a:t> </a:t>
            </a:r>
            <a:r>
              <a:rPr lang="nl-NL" sz="2000" i="1" dirty="0" err="1"/>
              <a:t>parents</a:t>
            </a:r>
            <a:r>
              <a:rPr lang="nl-NL" sz="2000" i="1" dirty="0"/>
              <a:t> </a:t>
            </a:r>
            <a:r>
              <a:rPr lang="nl-NL" sz="2000" i="1" dirty="0" err="1"/>
              <a:t>tonight</a:t>
            </a:r>
            <a:r>
              <a:rPr lang="nl-NL" sz="2000" i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5094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D68A4-9680-BF32-F8FC-39B602A96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EE7661-78E0-CCEE-E80C-EE36C657A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000" b="1" dirty="0"/>
              <a:t>Je gebruikt </a:t>
            </a:r>
            <a:r>
              <a:rPr lang="nl-NL" sz="2000" b="1" dirty="0" err="1"/>
              <a:t>to</a:t>
            </a:r>
            <a:r>
              <a:rPr lang="nl-NL" sz="2000" b="1" dirty="0"/>
              <a:t> </a:t>
            </a:r>
            <a:r>
              <a:rPr lang="nl-NL" sz="2000" b="1" dirty="0" err="1"/>
              <a:t>be</a:t>
            </a:r>
            <a:r>
              <a:rPr lang="nl-NL" sz="2000" b="1" dirty="0"/>
              <a:t> </a:t>
            </a:r>
            <a:r>
              <a:rPr lang="nl-NL" sz="2000" b="1" dirty="0" err="1"/>
              <a:t>going</a:t>
            </a:r>
            <a:r>
              <a:rPr lang="nl-NL" sz="2000" b="1" dirty="0"/>
              <a:t> </a:t>
            </a:r>
            <a:r>
              <a:rPr lang="nl-NL" sz="2000" b="1" dirty="0" err="1"/>
              <a:t>to</a:t>
            </a:r>
            <a:endParaRPr lang="nl-NL" sz="2000" b="1" dirty="0"/>
          </a:p>
          <a:p>
            <a:r>
              <a:rPr lang="nl-NL" sz="2000" dirty="0"/>
              <a:t>als je verwijst naar iets dat in de toekomst zeker gaat gebeuren, omdat dat al eerder besloten of afgesproken is</a:t>
            </a:r>
          </a:p>
          <a:p>
            <a:r>
              <a:rPr lang="nl-NL" sz="2000" dirty="0"/>
              <a:t>of omdat de omstandigheden daarop wijzen.</a:t>
            </a:r>
          </a:p>
          <a:p>
            <a:endParaRPr lang="nl-NL" sz="2000" dirty="0"/>
          </a:p>
          <a:p>
            <a:r>
              <a:rPr lang="nl-NL" sz="2000" i="1" dirty="0"/>
              <a:t>Look at </a:t>
            </a:r>
            <a:r>
              <a:rPr lang="nl-NL" sz="2000" i="1" dirty="0" err="1"/>
              <a:t>those</a:t>
            </a:r>
            <a:r>
              <a:rPr lang="nl-NL" sz="2000" i="1" dirty="0"/>
              <a:t> </a:t>
            </a:r>
            <a:r>
              <a:rPr lang="nl-NL" sz="2000" i="1" dirty="0" err="1"/>
              <a:t>dark</a:t>
            </a:r>
            <a:r>
              <a:rPr lang="nl-NL" sz="2000" i="1" dirty="0"/>
              <a:t> </a:t>
            </a:r>
            <a:r>
              <a:rPr lang="nl-NL" sz="2000" i="1" dirty="0" err="1"/>
              <a:t>clouds</a:t>
            </a:r>
            <a:r>
              <a:rPr lang="nl-NL" sz="2000" i="1" dirty="0"/>
              <a:t>!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should</a:t>
            </a:r>
            <a:r>
              <a:rPr lang="nl-NL" sz="2000" i="1" dirty="0"/>
              <a:t> </a:t>
            </a:r>
            <a:r>
              <a:rPr lang="nl-NL" sz="2000" i="1" dirty="0" err="1"/>
              <a:t>bring</a:t>
            </a:r>
            <a:r>
              <a:rPr lang="nl-NL" sz="2000" i="1" dirty="0"/>
              <a:t> </a:t>
            </a:r>
            <a:r>
              <a:rPr lang="nl-NL" sz="2000" i="1" dirty="0" err="1"/>
              <a:t>an</a:t>
            </a:r>
            <a:r>
              <a:rPr lang="nl-NL" sz="2000" i="1" dirty="0"/>
              <a:t> </a:t>
            </a:r>
            <a:r>
              <a:rPr lang="nl-NL" sz="2000" i="1" dirty="0" err="1"/>
              <a:t>umbrella</a:t>
            </a:r>
            <a:r>
              <a:rPr lang="nl-NL" sz="2000" i="1" dirty="0"/>
              <a:t> </a:t>
            </a:r>
            <a:r>
              <a:rPr lang="nl-NL" sz="2000" i="1" dirty="0" err="1"/>
              <a:t>because</a:t>
            </a:r>
            <a:r>
              <a:rPr lang="nl-NL" sz="2000" i="1" dirty="0"/>
              <a:t> </a:t>
            </a:r>
            <a:r>
              <a:rPr lang="nl-NL" sz="2000" i="1" dirty="0" err="1"/>
              <a:t>it</a:t>
            </a:r>
            <a:r>
              <a:rPr lang="nl-NL" sz="2000" i="1" dirty="0"/>
              <a:t> is </a:t>
            </a:r>
            <a:r>
              <a:rPr lang="nl-NL" sz="2000" i="1" dirty="0" err="1"/>
              <a:t>going</a:t>
            </a:r>
            <a:r>
              <a:rPr lang="nl-NL" sz="2000" i="1" dirty="0"/>
              <a:t> </a:t>
            </a:r>
            <a:r>
              <a:rPr lang="nl-NL" sz="2000" i="1" dirty="0" err="1"/>
              <a:t>to</a:t>
            </a:r>
            <a:r>
              <a:rPr lang="nl-NL" sz="2000" i="1" dirty="0"/>
              <a:t> </a:t>
            </a:r>
            <a:r>
              <a:rPr lang="nl-NL" sz="2000" i="1" dirty="0" err="1"/>
              <a:t>rain</a:t>
            </a:r>
            <a:r>
              <a:rPr lang="nl-NL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225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33C8D-4D87-5A58-8122-09482A2F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Simple Present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FA9B45-FCC6-E57C-86BD-D3DFC5E52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000" b="1" dirty="0"/>
              <a:t>Je gebruikt Simple Present </a:t>
            </a:r>
          </a:p>
          <a:p>
            <a:r>
              <a:rPr lang="nl-NL" sz="2000" dirty="0"/>
              <a:t>als je verwijst naar een toekomstige gebeurtenis die vastligt in een schema, dienstregeling of programma (er staat dan dus altijd een tijd bij).</a:t>
            </a:r>
          </a:p>
          <a:p>
            <a:endParaRPr lang="nl-NL" sz="2000" i="1" dirty="0"/>
          </a:p>
          <a:p>
            <a:r>
              <a:rPr lang="nl-NL" sz="2000" i="1" dirty="0"/>
              <a:t> I have </a:t>
            </a:r>
            <a:r>
              <a:rPr lang="nl-NL" sz="2000" i="1" dirty="0" err="1"/>
              <a:t>to</a:t>
            </a:r>
            <a:r>
              <a:rPr lang="nl-NL" sz="2000" i="1" dirty="0"/>
              <a:t> </a:t>
            </a:r>
            <a:r>
              <a:rPr lang="nl-NL" sz="2000" i="1" dirty="0" err="1"/>
              <a:t>hurry</a:t>
            </a:r>
            <a:r>
              <a:rPr lang="nl-NL" sz="2000" i="1" dirty="0"/>
              <a:t>. My </a:t>
            </a:r>
            <a:r>
              <a:rPr lang="nl-NL" sz="2000" i="1"/>
              <a:t>train leaves </a:t>
            </a:r>
            <a:r>
              <a:rPr lang="nl-NL" sz="2000" i="1" dirty="0"/>
              <a:t>at 6 </a:t>
            </a:r>
            <a:r>
              <a:rPr lang="nl-NL" sz="2000" i="1" dirty="0" err="1"/>
              <a:t>pm</a:t>
            </a:r>
            <a:r>
              <a:rPr lang="nl-NL" sz="2000" i="1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349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Citeerbaar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eerbaar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eerbaar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Citeerbaar</Template>
  <TotalTime>19</TotalTime>
  <Words>289</Words>
  <Application>Microsoft Office PowerPoint</Application>
  <PresentationFormat>Breedbeeld</PresentationFormat>
  <Paragraphs>32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Century Gothic</vt:lpstr>
      <vt:lpstr>Wingdings 2</vt:lpstr>
      <vt:lpstr>Citeerbaar</vt:lpstr>
      <vt:lpstr>Future</vt:lpstr>
      <vt:lpstr>Meerdere mogelijkheden</vt:lpstr>
      <vt:lpstr>Will + infinitief</vt:lpstr>
      <vt:lpstr>Present continuous</vt:lpstr>
      <vt:lpstr>To be going to</vt:lpstr>
      <vt:lpstr>Simple Present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</dc:title>
  <dc:creator>Imke De Graaf</dc:creator>
  <cp:lastModifiedBy>Imke De Graaf</cp:lastModifiedBy>
  <cp:revision>2</cp:revision>
  <dcterms:created xsi:type="dcterms:W3CDTF">2023-03-22T09:13:53Z</dcterms:created>
  <dcterms:modified xsi:type="dcterms:W3CDTF">2023-06-02T07:04:39Z</dcterms:modified>
</cp:coreProperties>
</file>