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nl-NL"/>
              <a:t>Klik om stijl te bewerken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8C79C5D-2A6F-F04D-97DA-BEF2467B64E4}"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nl-NL"/>
              <a:t>Klik om stijl te bewerken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FA1846-DA80-1C48-A609-854EA85C59AD}"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nl-NL"/>
              <a:t>Klik om stijl te bewerken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nl-NL"/>
              <a:t>Klikken om de tekststijl van het model te bewerken</a:t>
            </a:r>
          </a:p>
        </p:txBody>
      </p:sp>
      <p:sp>
        <p:nvSpPr>
          <p:cNvPr id="2" name="Date Placeholder 1"/>
          <p:cNvSpPr>
            <a:spLocks noGrp="1"/>
          </p:cNvSpPr>
          <p:nvPr>
            <p:ph type="dt" sz="half" idx="10"/>
          </p:nvPr>
        </p:nvSpPr>
        <p:spPr/>
        <p:txBody>
          <a:bodyPr/>
          <a:lstStyle/>
          <a:p>
            <a:fld id="{FBF54567-0DE4-3F47-BF90-CB84690072F9}" type="datetimeFigureOut">
              <a:rPr lang="en-US" dirty="0"/>
              <a:pPr/>
              <a:t>4/8/2025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nl-NL"/>
              <a:t>Klik om stijl te bewerken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nl-NL"/>
              <a:t>Klik om stijl te bewerken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DFA1846-DA80-1C48-A609-854EA85C59AD}"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4/8/2025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4/8/2025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nl-NL"/>
              <a:t>Klik om stijl te bewerken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0DF5E60-9974-AC48-9591-99C2BB44B7CF}"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nl-NL"/>
              <a:t>Klik om stijl te bewerken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4/8/2025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a:t>Klik om stijl te bewerken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4/8/2025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mrsdegraaf.jouwweb.nl/vwo-6/ssl-lijst-1" TargetMode="External"/><Relationship Id="rId2" Type="http://schemas.openxmlformats.org/officeDocument/2006/relationships/hyperlink" Target="https://mrsdegraaf.jouwweb.nl/vwo-6/c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EB9CF3-2F28-B494-41E3-8681E767B9F1}"/>
              </a:ext>
            </a:extLst>
          </p:cNvPr>
          <p:cNvSpPr>
            <a:spLocks noGrp="1"/>
          </p:cNvSpPr>
          <p:nvPr>
            <p:ph type="ctrTitle"/>
          </p:nvPr>
        </p:nvSpPr>
        <p:spPr/>
        <p:txBody>
          <a:bodyPr/>
          <a:lstStyle/>
          <a:p>
            <a:r>
              <a:rPr lang="nl-NL"/>
              <a:t>Eindexamen Engels leesvaardigheid</a:t>
            </a:r>
          </a:p>
        </p:txBody>
      </p:sp>
      <p:sp>
        <p:nvSpPr>
          <p:cNvPr id="3" name="Ondertitel 2">
            <a:extLst>
              <a:ext uri="{FF2B5EF4-FFF2-40B4-BE49-F238E27FC236}">
                <a16:creationId xmlns:a16="http://schemas.microsoft.com/office/drawing/2014/main" id="{F752B457-15E6-5560-FBDF-9607195FC84D}"/>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290958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3DEFA3-6ECF-DED2-8000-716774E22388}"/>
              </a:ext>
            </a:extLst>
          </p:cNvPr>
          <p:cNvSpPr>
            <a:spLocks noGrp="1"/>
          </p:cNvSpPr>
          <p:nvPr>
            <p:ph type="title"/>
          </p:nvPr>
        </p:nvSpPr>
        <p:spPr/>
        <p:txBody>
          <a:bodyPr/>
          <a:lstStyle/>
          <a:p>
            <a:r>
              <a:rPr lang="nl-NL"/>
              <a:t>Voorbereiding</a:t>
            </a:r>
          </a:p>
        </p:txBody>
      </p:sp>
      <p:sp>
        <p:nvSpPr>
          <p:cNvPr id="3" name="Tijdelijke aanduiding voor inhoud 2">
            <a:extLst>
              <a:ext uri="{FF2B5EF4-FFF2-40B4-BE49-F238E27FC236}">
                <a16:creationId xmlns:a16="http://schemas.microsoft.com/office/drawing/2014/main" id="{C67D001D-604D-74F7-31F9-7030BB043B80}"/>
              </a:ext>
            </a:extLst>
          </p:cNvPr>
          <p:cNvSpPr>
            <a:spLocks noGrp="1"/>
          </p:cNvSpPr>
          <p:nvPr>
            <p:ph idx="1"/>
          </p:nvPr>
        </p:nvSpPr>
        <p:spPr>
          <a:xfrm>
            <a:off x="836136" y="2472658"/>
            <a:ext cx="10554574" cy="4385342"/>
          </a:xfrm>
        </p:spPr>
        <p:txBody>
          <a:bodyPr>
            <a:normAutofit/>
          </a:bodyPr>
          <a:lstStyle/>
          <a:p>
            <a:r>
              <a:rPr lang="nl-NL" sz="2000"/>
              <a:t>Gebruik leesstrategieen: leer het stappenplan per vraagtype en tekstsoort (ABCD-tekst, gatentekst, beweringsvraag, scanvraag, open vraag, etc.). Zorg dat je weet </a:t>
            </a:r>
            <a:r>
              <a:rPr lang="nl-NL" sz="2000" u="sng"/>
              <a:t>hoe</a:t>
            </a:r>
            <a:r>
              <a:rPr lang="nl-NL" sz="2000"/>
              <a:t> je een vraag aanpakt en </a:t>
            </a:r>
            <a:r>
              <a:rPr lang="nl-NL" sz="2000" u="sng"/>
              <a:t>waar</a:t>
            </a:r>
            <a:r>
              <a:rPr lang="nl-NL" sz="2000"/>
              <a:t> in de tekst het antwoord te vinden is.</a:t>
            </a:r>
          </a:p>
          <a:p>
            <a:r>
              <a:rPr lang="nl-NL" sz="2000"/>
              <a:t>Kijk voor de uitleg op </a:t>
            </a:r>
            <a:r>
              <a:rPr lang="nl-NL" sz="2000">
                <a:hlinkClick r:id="rId2"/>
              </a:rPr>
              <a:t>https://mrsdegraaf.jouwweb.nl/vwo-6/ce</a:t>
            </a:r>
            <a:endParaRPr lang="nl-NL" sz="2000"/>
          </a:p>
          <a:p>
            <a:r>
              <a:rPr lang="nl-NL" sz="2000"/>
              <a:t>Zorg dat je weet hoe een woordenboek werkt.</a:t>
            </a:r>
          </a:p>
          <a:p>
            <a:r>
              <a:rPr lang="nl-NL" sz="2000"/>
              <a:t>Bestudeer de SSL lijst. Dat scheelt tijd in het opzoeken van woorden. Je begrijpt dan in ieder geval de vraag, herkent de signaalwoorden en kent hun functies. Antwoorden staan vaak bij de signaalwoorden!</a:t>
            </a:r>
          </a:p>
          <a:p>
            <a:r>
              <a:rPr lang="nl-NL" sz="2000"/>
              <a:t>De SSL lijst is te vinden op de website: </a:t>
            </a:r>
            <a:r>
              <a:rPr lang="nl-NL" sz="2000">
                <a:hlinkClick r:id="rId3"/>
              </a:rPr>
              <a:t>https://mrsdegraaf.jouwweb.nl/vwo-6/ssl-lijst-1</a:t>
            </a:r>
            <a:endParaRPr lang="nl-NL" sz="2000"/>
          </a:p>
          <a:p>
            <a:pPr marL="0" indent="0">
              <a:buNone/>
            </a:pPr>
            <a:endParaRPr lang="nl-NL" sz="2000"/>
          </a:p>
          <a:p>
            <a:endParaRPr lang="nl-NL"/>
          </a:p>
        </p:txBody>
      </p:sp>
    </p:spTree>
    <p:extLst>
      <p:ext uri="{BB962C8B-B14F-4D97-AF65-F5344CB8AC3E}">
        <p14:creationId xmlns:p14="http://schemas.microsoft.com/office/powerpoint/2010/main" val="569102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55FF2-8593-C1D2-5986-2FA366945339}"/>
              </a:ext>
            </a:extLst>
          </p:cNvPr>
          <p:cNvSpPr>
            <a:spLocks noGrp="1"/>
          </p:cNvSpPr>
          <p:nvPr>
            <p:ph type="title"/>
          </p:nvPr>
        </p:nvSpPr>
        <p:spPr/>
        <p:txBody>
          <a:bodyPr/>
          <a:lstStyle/>
          <a:p>
            <a:r>
              <a:rPr lang="nl-NL"/>
              <a:t>Oefenen</a:t>
            </a:r>
          </a:p>
        </p:txBody>
      </p:sp>
      <p:sp>
        <p:nvSpPr>
          <p:cNvPr id="3" name="Tijdelijke aanduiding voor inhoud 2">
            <a:extLst>
              <a:ext uri="{FF2B5EF4-FFF2-40B4-BE49-F238E27FC236}">
                <a16:creationId xmlns:a16="http://schemas.microsoft.com/office/drawing/2014/main" id="{1188ECB8-179F-EB91-929C-CCFDAF59414C}"/>
              </a:ext>
            </a:extLst>
          </p:cNvPr>
          <p:cNvSpPr>
            <a:spLocks noGrp="1"/>
          </p:cNvSpPr>
          <p:nvPr>
            <p:ph idx="1"/>
          </p:nvPr>
        </p:nvSpPr>
        <p:spPr>
          <a:xfrm>
            <a:off x="818712" y="2222287"/>
            <a:ext cx="10554574" cy="4188525"/>
          </a:xfrm>
        </p:spPr>
        <p:txBody>
          <a:bodyPr>
            <a:normAutofit/>
          </a:bodyPr>
          <a:lstStyle/>
          <a:p>
            <a:r>
              <a:rPr lang="nl-NL" sz="2000"/>
              <a:t>Gebruik bijvoorbeeld Eindexamensite, maar liever een papieren versie.</a:t>
            </a:r>
          </a:p>
          <a:p>
            <a:r>
              <a:rPr lang="nl-NL" sz="2000"/>
              <a:t>https://eindexamensite.nl/join_class?group_code=LVRXY </a:t>
            </a:r>
          </a:p>
          <a:p>
            <a:r>
              <a:rPr lang="nl-NL" sz="2000"/>
              <a:t>MARKEER. Eerste (en laatste) zin, signaalwoorden en dubbele punt.</a:t>
            </a:r>
          </a:p>
          <a:p>
            <a:r>
              <a:rPr lang="nl-NL" sz="2000"/>
              <a:t>Oefen met het stappenplan erbij. </a:t>
            </a:r>
          </a:p>
          <a:p>
            <a:r>
              <a:rPr lang="nl-NL" sz="2000"/>
              <a:t>Hou ALTIJD DE GROTE LIJN in de gaten.</a:t>
            </a:r>
          </a:p>
          <a:p>
            <a:r>
              <a:rPr lang="nl-NL" sz="2000"/>
              <a:t>Hou je tijd bij. Als je weet wat je tempo is, zit je rustiger op je examen. Oefen minimaal 1 x een heel examen achter elkaar.</a:t>
            </a:r>
          </a:p>
        </p:txBody>
      </p:sp>
    </p:spTree>
    <p:extLst>
      <p:ext uri="{BB962C8B-B14F-4D97-AF65-F5344CB8AC3E}">
        <p14:creationId xmlns:p14="http://schemas.microsoft.com/office/powerpoint/2010/main" val="254505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C8A073-FFD9-4CD9-826A-28E4EF472069}"/>
              </a:ext>
            </a:extLst>
          </p:cNvPr>
          <p:cNvSpPr>
            <a:spLocks noGrp="1"/>
          </p:cNvSpPr>
          <p:nvPr>
            <p:ph type="title"/>
          </p:nvPr>
        </p:nvSpPr>
        <p:spPr/>
        <p:txBody>
          <a:bodyPr/>
          <a:lstStyle/>
          <a:p>
            <a:r>
              <a:rPr lang="nl-NL"/>
              <a:t>Tijdens het examen</a:t>
            </a:r>
          </a:p>
        </p:txBody>
      </p:sp>
      <p:sp>
        <p:nvSpPr>
          <p:cNvPr id="3" name="Tijdelijke aanduiding voor inhoud 2">
            <a:extLst>
              <a:ext uri="{FF2B5EF4-FFF2-40B4-BE49-F238E27FC236}">
                <a16:creationId xmlns:a16="http://schemas.microsoft.com/office/drawing/2014/main" id="{A8375717-CFC6-D11D-3A48-7DD52D9C2D15}"/>
              </a:ext>
            </a:extLst>
          </p:cNvPr>
          <p:cNvSpPr>
            <a:spLocks noGrp="1"/>
          </p:cNvSpPr>
          <p:nvPr>
            <p:ph idx="1"/>
          </p:nvPr>
        </p:nvSpPr>
        <p:spPr/>
        <p:txBody>
          <a:bodyPr>
            <a:normAutofit/>
          </a:bodyPr>
          <a:lstStyle/>
          <a:p>
            <a:r>
              <a:rPr lang="nl-NL" sz="2000"/>
              <a:t>Neem de tijd voor je gaat lezen om titel, tekst en bron te bekijken.</a:t>
            </a:r>
          </a:p>
          <a:p>
            <a:r>
              <a:rPr lang="nl-NL" sz="2000"/>
              <a:t>Hou ALTIJD DE GROTE LIJN in de gaten.</a:t>
            </a:r>
          </a:p>
          <a:p>
            <a:r>
              <a:rPr lang="nl-NL" sz="2000"/>
              <a:t>MARKEER eerste (en laatste) zin, signaalwoorden en dubbele punten.</a:t>
            </a:r>
          </a:p>
          <a:p>
            <a:r>
              <a:rPr lang="nl-NL" sz="2000"/>
              <a:t>Citeer: letterlijk overnemen in het Engels.</a:t>
            </a:r>
          </a:p>
          <a:p>
            <a:r>
              <a:rPr lang="nl-NL" sz="2000"/>
              <a:t>Open vragen: in het Nederlands beantwoorden, in hele zinnen.</a:t>
            </a:r>
          </a:p>
        </p:txBody>
      </p:sp>
    </p:spTree>
    <p:extLst>
      <p:ext uri="{BB962C8B-B14F-4D97-AF65-F5344CB8AC3E}">
        <p14:creationId xmlns:p14="http://schemas.microsoft.com/office/powerpoint/2010/main" val="4042573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D25436-C2D8-F0ED-FC79-A8DEACC57BB8}"/>
              </a:ext>
            </a:extLst>
          </p:cNvPr>
          <p:cNvSpPr>
            <a:spLocks noGrp="1"/>
          </p:cNvSpPr>
          <p:nvPr>
            <p:ph type="title"/>
          </p:nvPr>
        </p:nvSpPr>
        <p:spPr/>
        <p:txBody>
          <a:bodyPr/>
          <a:lstStyle/>
          <a:p>
            <a:r>
              <a:rPr lang="nl-NL"/>
              <a:t>Na je examen</a:t>
            </a:r>
          </a:p>
        </p:txBody>
      </p:sp>
      <p:sp>
        <p:nvSpPr>
          <p:cNvPr id="3" name="Tijdelijke aanduiding voor inhoud 2">
            <a:extLst>
              <a:ext uri="{FF2B5EF4-FFF2-40B4-BE49-F238E27FC236}">
                <a16:creationId xmlns:a16="http://schemas.microsoft.com/office/drawing/2014/main" id="{9CC34330-D4A8-A3E2-6D9D-C5E3C81912B2}"/>
              </a:ext>
            </a:extLst>
          </p:cNvPr>
          <p:cNvSpPr>
            <a:spLocks noGrp="1"/>
          </p:cNvSpPr>
          <p:nvPr>
            <p:ph idx="1"/>
          </p:nvPr>
        </p:nvSpPr>
        <p:spPr/>
        <p:txBody>
          <a:bodyPr>
            <a:normAutofit/>
          </a:bodyPr>
          <a:lstStyle/>
          <a:p>
            <a:r>
              <a:rPr lang="nl-NL" sz="2800"/>
              <a:t>Geniet van je vakantie!</a:t>
            </a:r>
          </a:p>
          <a:p>
            <a:r>
              <a:rPr lang="nl-NL" sz="2800"/>
              <a:t>Veel succes in de toekomst!</a:t>
            </a:r>
          </a:p>
          <a:p>
            <a:r>
              <a:rPr lang="nl-NL" sz="2800"/>
              <a:t>Kom nog eens langs!</a:t>
            </a:r>
          </a:p>
        </p:txBody>
      </p:sp>
    </p:spTree>
    <p:extLst>
      <p:ext uri="{BB962C8B-B14F-4D97-AF65-F5344CB8AC3E}">
        <p14:creationId xmlns:p14="http://schemas.microsoft.com/office/powerpoint/2010/main" val="39618696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eerbaar">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TM03457503[[fn=Citeerbaar]]</Template>
  <TotalTime>31</TotalTime>
  <Words>297</Words>
  <Application>Microsoft Office PowerPoint</Application>
  <PresentationFormat>Breedbeeld</PresentationFormat>
  <Paragraphs>24</Paragraphs>
  <Slides>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Century Gothic</vt:lpstr>
      <vt:lpstr>Wingdings 2</vt:lpstr>
      <vt:lpstr>Citeerbaar</vt:lpstr>
      <vt:lpstr>Eindexamen Engels leesvaardigheid</vt:lpstr>
      <vt:lpstr>Voorbereiding</vt:lpstr>
      <vt:lpstr>Oefenen</vt:lpstr>
      <vt:lpstr>Tijdens het examen</vt:lpstr>
      <vt:lpstr>Na je examen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Imke De Graaf</dc:creator>
  <cp:lastModifiedBy>Imke De Graaf</cp:lastModifiedBy>
  <cp:revision>1</cp:revision>
  <dcterms:created xsi:type="dcterms:W3CDTF">2025-04-08T14:14:59Z</dcterms:created>
  <dcterms:modified xsi:type="dcterms:W3CDTF">2025-04-08T14:46:14Z</dcterms:modified>
</cp:coreProperties>
</file>