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60" r:id="rId4"/>
    <p:sldId id="258" r:id="rId5"/>
    <p:sldId id="259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89532E9-979E-4446-B430-ABE63FED0CAD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04AC6E3C-BD7F-41D1-88B8-5799F1925AFB}">
      <dgm:prSet/>
      <dgm:spPr/>
      <dgm:t>
        <a:bodyPr/>
        <a:lstStyle/>
        <a:p>
          <a:r>
            <a:rPr lang="nl-NL" baseline="0"/>
            <a:t>Use the </a:t>
          </a:r>
          <a:r>
            <a:rPr lang="nl-NL" b="1" baseline="0"/>
            <a:t>Essay Structure Overview </a:t>
          </a:r>
          <a:r>
            <a:rPr lang="nl-NL" baseline="0"/>
            <a:t>on the website</a:t>
          </a:r>
          <a:endParaRPr lang="en-US"/>
        </a:p>
      </dgm:t>
    </dgm:pt>
    <dgm:pt modelId="{5F3A0FDB-10EB-405E-9219-409403CCA38F}" type="parTrans" cxnId="{7218E35B-7D66-486A-A303-AC8684982D50}">
      <dgm:prSet/>
      <dgm:spPr/>
      <dgm:t>
        <a:bodyPr/>
        <a:lstStyle/>
        <a:p>
          <a:endParaRPr lang="en-US"/>
        </a:p>
      </dgm:t>
    </dgm:pt>
    <dgm:pt modelId="{C9B1FA6B-0183-4E7A-B7EE-80A8EF82C62F}" type="sibTrans" cxnId="{7218E35B-7D66-486A-A303-AC8684982D50}">
      <dgm:prSet/>
      <dgm:spPr/>
      <dgm:t>
        <a:bodyPr/>
        <a:lstStyle/>
        <a:p>
          <a:endParaRPr lang="en-US"/>
        </a:p>
      </dgm:t>
    </dgm:pt>
    <dgm:pt modelId="{5365AA40-38A5-44B4-9813-2949712E682E}">
      <dgm:prSet/>
      <dgm:spPr/>
      <dgm:t>
        <a:bodyPr/>
        <a:lstStyle/>
        <a:p>
          <a:r>
            <a:rPr lang="nl-NL" baseline="0"/>
            <a:t>If necessary, watch the videos again. We didn’t watch the one on editing, so watch at least that one.</a:t>
          </a:r>
          <a:endParaRPr lang="en-US"/>
        </a:p>
      </dgm:t>
    </dgm:pt>
    <dgm:pt modelId="{4FC35FF0-56C2-4A52-99F5-EFE8CAEE8069}" type="parTrans" cxnId="{CC64DA5D-C518-405F-AD22-7D36FAAF357F}">
      <dgm:prSet/>
      <dgm:spPr/>
      <dgm:t>
        <a:bodyPr/>
        <a:lstStyle/>
        <a:p>
          <a:endParaRPr lang="en-US"/>
        </a:p>
      </dgm:t>
    </dgm:pt>
    <dgm:pt modelId="{26AB963C-A104-4EF3-AEDC-95AE4E0D43F8}" type="sibTrans" cxnId="{CC64DA5D-C518-405F-AD22-7D36FAAF357F}">
      <dgm:prSet/>
      <dgm:spPr/>
      <dgm:t>
        <a:bodyPr/>
        <a:lstStyle/>
        <a:p>
          <a:endParaRPr lang="en-US"/>
        </a:p>
      </dgm:t>
    </dgm:pt>
    <dgm:pt modelId="{E529EACD-0A4A-4AEC-94EA-C582A2D5BAB7}">
      <dgm:prSet/>
      <dgm:spPr/>
      <dgm:t>
        <a:bodyPr/>
        <a:lstStyle/>
        <a:p>
          <a:r>
            <a:rPr lang="nl-NL" baseline="0"/>
            <a:t>Keep track of your process: how much time do you need for each step?</a:t>
          </a:r>
          <a:endParaRPr lang="en-US"/>
        </a:p>
      </dgm:t>
    </dgm:pt>
    <dgm:pt modelId="{07867371-A7E4-44CC-A861-6F6ECA377A38}" type="parTrans" cxnId="{824DD1DE-5354-4BE3-9EB2-5092E0205784}">
      <dgm:prSet/>
      <dgm:spPr/>
      <dgm:t>
        <a:bodyPr/>
        <a:lstStyle/>
        <a:p>
          <a:endParaRPr lang="en-US"/>
        </a:p>
      </dgm:t>
    </dgm:pt>
    <dgm:pt modelId="{7DC10D99-EB60-4EC1-952C-C9598FF25996}" type="sibTrans" cxnId="{824DD1DE-5354-4BE3-9EB2-5092E0205784}">
      <dgm:prSet/>
      <dgm:spPr/>
      <dgm:t>
        <a:bodyPr/>
        <a:lstStyle/>
        <a:p>
          <a:endParaRPr lang="en-US"/>
        </a:p>
      </dgm:t>
    </dgm:pt>
    <dgm:pt modelId="{796EE981-2033-4960-9F9E-57A86734CA90}" type="pres">
      <dgm:prSet presAssocID="{289532E9-979E-4446-B430-ABE63FED0CAD}" presName="root" presStyleCnt="0">
        <dgm:presLayoutVars>
          <dgm:dir/>
          <dgm:resizeHandles val="exact"/>
        </dgm:presLayoutVars>
      </dgm:prSet>
      <dgm:spPr/>
    </dgm:pt>
    <dgm:pt modelId="{9C22CF92-4F48-493C-8AD7-1F60C636E6BA}" type="pres">
      <dgm:prSet presAssocID="{04AC6E3C-BD7F-41D1-88B8-5799F1925AFB}" presName="compNode" presStyleCnt="0"/>
      <dgm:spPr/>
    </dgm:pt>
    <dgm:pt modelId="{F01EE3C3-E5C8-4B48-A18B-595242F5FDA5}" type="pres">
      <dgm:prSet presAssocID="{04AC6E3C-BD7F-41D1-88B8-5799F1925AFB}" presName="bgRect" presStyleLbl="bgShp" presStyleIdx="0" presStyleCnt="3"/>
      <dgm:spPr/>
    </dgm:pt>
    <dgm:pt modelId="{1442D383-7AFB-4B81-90B6-AEF2ECC96545}" type="pres">
      <dgm:prSet presAssocID="{04AC6E3C-BD7F-41D1-88B8-5799F1925AFB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Potlood"/>
        </a:ext>
      </dgm:extLst>
    </dgm:pt>
    <dgm:pt modelId="{5275BBCC-427F-4089-A1EA-6B5B2BCB880A}" type="pres">
      <dgm:prSet presAssocID="{04AC6E3C-BD7F-41D1-88B8-5799F1925AFB}" presName="spaceRect" presStyleCnt="0"/>
      <dgm:spPr/>
    </dgm:pt>
    <dgm:pt modelId="{09EB732B-5502-4F85-AF30-389D73BFFEE4}" type="pres">
      <dgm:prSet presAssocID="{04AC6E3C-BD7F-41D1-88B8-5799F1925AFB}" presName="parTx" presStyleLbl="revTx" presStyleIdx="0" presStyleCnt="3">
        <dgm:presLayoutVars>
          <dgm:chMax val="0"/>
          <dgm:chPref val="0"/>
        </dgm:presLayoutVars>
      </dgm:prSet>
      <dgm:spPr/>
    </dgm:pt>
    <dgm:pt modelId="{B9B4A62D-3BBA-43AF-8AD5-96159BB44CBF}" type="pres">
      <dgm:prSet presAssocID="{C9B1FA6B-0183-4E7A-B7EE-80A8EF82C62F}" presName="sibTrans" presStyleCnt="0"/>
      <dgm:spPr/>
    </dgm:pt>
    <dgm:pt modelId="{A7652CCF-4712-414A-99A1-D04ABF45953D}" type="pres">
      <dgm:prSet presAssocID="{5365AA40-38A5-44B4-9813-2949712E682E}" presName="compNode" presStyleCnt="0"/>
      <dgm:spPr/>
    </dgm:pt>
    <dgm:pt modelId="{A344F6CC-04F1-4112-9E1E-5AE1EA6D1DEE}" type="pres">
      <dgm:prSet presAssocID="{5365AA40-38A5-44B4-9813-2949712E682E}" presName="bgRect" presStyleLbl="bgShp" presStyleIdx="1" presStyleCnt="3"/>
      <dgm:spPr/>
    </dgm:pt>
    <dgm:pt modelId="{A30E0DBB-7EB0-49B4-86A1-55EB9BB36D75}" type="pres">
      <dgm:prSet presAssocID="{5365AA40-38A5-44B4-9813-2949712E682E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Video camera"/>
        </a:ext>
      </dgm:extLst>
    </dgm:pt>
    <dgm:pt modelId="{D311AF6B-0340-4952-AB79-502192E941B1}" type="pres">
      <dgm:prSet presAssocID="{5365AA40-38A5-44B4-9813-2949712E682E}" presName="spaceRect" presStyleCnt="0"/>
      <dgm:spPr/>
    </dgm:pt>
    <dgm:pt modelId="{4A40BFD1-FBA5-43AE-A566-19F5F62FCDAF}" type="pres">
      <dgm:prSet presAssocID="{5365AA40-38A5-44B4-9813-2949712E682E}" presName="parTx" presStyleLbl="revTx" presStyleIdx="1" presStyleCnt="3">
        <dgm:presLayoutVars>
          <dgm:chMax val="0"/>
          <dgm:chPref val="0"/>
        </dgm:presLayoutVars>
      </dgm:prSet>
      <dgm:spPr/>
    </dgm:pt>
    <dgm:pt modelId="{7F140E6B-C855-4A1C-8088-4D23C7551ACB}" type="pres">
      <dgm:prSet presAssocID="{26AB963C-A104-4EF3-AEDC-95AE4E0D43F8}" presName="sibTrans" presStyleCnt="0"/>
      <dgm:spPr/>
    </dgm:pt>
    <dgm:pt modelId="{DC670780-8E24-48CA-B47B-5F02A59FE601}" type="pres">
      <dgm:prSet presAssocID="{E529EACD-0A4A-4AEC-94EA-C582A2D5BAB7}" presName="compNode" presStyleCnt="0"/>
      <dgm:spPr/>
    </dgm:pt>
    <dgm:pt modelId="{7339532F-2A40-4472-9EDE-516D15DFA4E9}" type="pres">
      <dgm:prSet presAssocID="{E529EACD-0A4A-4AEC-94EA-C582A2D5BAB7}" presName="bgRect" presStyleLbl="bgShp" presStyleIdx="2" presStyleCnt="3"/>
      <dgm:spPr/>
    </dgm:pt>
    <dgm:pt modelId="{7193DEE7-E5BB-44C4-B189-1E295A6E8809}" type="pres">
      <dgm:prSet presAssocID="{E529EACD-0A4A-4AEC-94EA-C582A2D5BAB7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Arrow Circle"/>
        </a:ext>
      </dgm:extLst>
    </dgm:pt>
    <dgm:pt modelId="{BBAEF0B2-D152-4841-956B-76243506706B}" type="pres">
      <dgm:prSet presAssocID="{E529EACD-0A4A-4AEC-94EA-C582A2D5BAB7}" presName="spaceRect" presStyleCnt="0"/>
      <dgm:spPr/>
    </dgm:pt>
    <dgm:pt modelId="{CA65D471-9A41-4BB7-928A-7141D89BBBAF}" type="pres">
      <dgm:prSet presAssocID="{E529EACD-0A4A-4AEC-94EA-C582A2D5BAB7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7218E35B-7D66-486A-A303-AC8684982D50}" srcId="{289532E9-979E-4446-B430-ABE63FED0CAD}" destId="{04AC6E3C-BD7F-41D1-88B8-5799F1925AFB}" srcOrd="0" destOrd="0" parTransId="{5F3A0FDB-10EB-405E-9219-409403CCA38F}" sibTransId="{C9B1FA6B-0183-4E7A-B7EE-80A8EF82C62F}"/>
    <dgm:cxn modelId="{CC64DA5D-C518-405F-AD22-7D36FAAF357F}" srcId="{289532E9-979E-4446-B430-ABE63FED0CAD}" destId="{5365AA40-38A5-44B4-9813-2949712E682E}" srcOrd="1" destOrd="0" parTransId="{4FC35FF0-56C2-4A52-99F5-EFE8CAEE8069}" sibTransId="{26AB963C-A104-4EF3-AEDC-95AE4E0D43F8}"/>
    <dgm:cxn modelId="{22F90FA0-7A3F-4FF7-9FB0-05258D3EAE80}" type="presOf" srcId="{289532E9-979E-4446-B430-ABE63FED0CAD}" destId="{796EE981-2033-4960-9F9E-57A86734CA90}" srcOrd="0" destOrd="0" presId="urn:microsoft.com/office/officeart/2018/2/layout/IconVerticalSolidList"/>
    <dgm:cxn modelId="{FA9E83A0-A416-4CBB-A624-1F06EE3F9732}" type="presOf" srcId="{E529EACD-0A4A-4AEC-94EA-C582A2D5BAB7}" destId="{CA65D471-9A41-4BB7-928A-7141D89BBBAF}" srcOrd="0" destOrd="0" presId="urn:microsoft.com/office/officeart/2018/2/layout/IconVerticalSolidList"/>
    <dgm:cxn modelId="{978498A0-88AE-4AE2-BF17-C18748384BB5}" type="presOf" srcId="{04AC6E3C-BD7F-41D1-88B8-5799F1925AFB}" destId="{09EB732B-5502-4F85-AF30-389D73BFFEE4}" srcOrd="0" destOrd="0" presId="urn:microsoft.com/office/officeart/2018/2/layout/IconVerticalSolidList"/>
    <dgm:cxn modelId="{26789ABC-A769-49D8-8C29-F81211589499}" type="presOf" srcId="{5365AA40-38A5-44B4-9813-2949712E682E}" destId="{4A40BFD1-FBA5-43AE-A566-19F5F62FCDAF}" srcOrd="0" destOrd="0" presId="urn:microsoft.com/office/officeart/2018/2/layout/IconVerticalSolidList"/>
    <dgm:cxn modelId="{824DD1DE-5354-4BE3-9EB2-5092E0205784}" srcId="{289532E9-979E-4446-B430-ABE63FED0CAD}" destId="{E529EACD-0A4A-4AEC-94EA-C582A2D5BAB7}" srcOrd="2" destOrd="0" parTransId="{07867371-A7E4-44CC-A861-6F6ECA377A38}" sibTransId="{7DC10D99-EB60-4EC1-952C-C9598FF25996}"/>
    <dgm:cxn modelId="{9B5E1FCD-31A9-4F70-B880-28B9275973EB}" type="presParOf" srcId="{796EE981-2033-4960-9F9E-57A86734CA90}" destId="{9C22CF92-4F48-493C-8AD7-1F60C636E6BA}" srcOrd="0" destOrd="0" presId="urn:microsoft.com/office/officeart/2018/2/layout/IconVerticalSolidList"/>
    <dgm:cxn modelId="{363DA838-20C1-47B6-AC10-1246B88536D0}" type="presParOf" srcId="{9C22CF92-4F48-493C-8AD7-1F60C636E6BA}" destId="{F01EE3C3-E5C8-4B48-A18B-595242F5FDA5}" srcOrd="0" destOrd="0" presId="urn:microsoft.com/office/officeart/2018/2/layout/IconVerticalSolidList"/>
    <dgm:cxn modelId="{B5B0959C-592F-473A-B332-4D3819C0A8C9}" type="presParOf" srcId="{9C22CF92-4F48-493C-8AD7-1F60C636E6BA}" destId="{1442D383-7AFB-4B81-90B6-AEF2ECC96545}" srcOrd="1" destOrd="0" presId="urn:microsoft.com/office/officeart/2018/2/layout/IconVerticalSolidList"/>
    <dgm:cxn modelId="{657EF58A-2B4F-4AF4-A84B-D684815ADAF6}" type="presParOf" srcId="{9C22CF92-4F48-493C-8AD7-1F60C636E6BA}" destId="{5275BBCC-427F-4089-A1EA-6B5B2BCB880A}" srcOrd="2" destOrd="0" presId="urn:microsoft.com/office/officeart/2018/2/layout/IconVerticalSolidList"/>
    <dgm:cxn modelId="{6639353D-4B83-4C75-8DF4-53AF9927693C}" type="presParOf" srcId="{9C22CF92-4F48-493C-8AD7-1F60C636E6BA}" destId="{09EB732B-5502-4F85-AF30-389D73BFFEE4}" srcOrd="3" destOrd="0" presId="urn:microsoft.com/office/officeart/2018/2/layout/IconVerticalSolidList"/>
    <dgm:cxn modelId="{1462A90D-B689-4E2A-8E99-57EFE1B746A5}" type="presParOf" srcId="{796EE981-2033-4960-9F9E-57A86734CA90}" destId="{B9B4A62D-3BBA-43AF-8AD5-96159BB44CBF}" srcOrd="1" destOrd="0" presId="urn:microsoft.com/office/officeart/2018/2/layout/IconVerticalSolidList"/>
    <dgm:cxn modelId="{DFDD5A03-E913-447C-B365-9B029B2F39AE}" type="presParOf" srcId="{796EE981-2033-4960-9F9E-57A86734CA90}" destId="{A7652CCF-4712-414A-99A1-D04ABF45953D}" srcOrd="2" destOrd="0" presId="urn:microsoft.com/office/officeart/2018/2/layout/IconVerticalSolidList"/>
    <dgm:cxn modelId="{964711FD-D388-49C3-AFF1-8AD2011BF8AE}" type="presParOf" srcId="{A7652CCF-4712-414A-99A1-D04ABF45953D}" destId="{A344F6CC-04F1-4112-9E1E-5AE1EA6D1DEE}" srcOrd="0" destOrd="0" presId="urn:microsoft.com/office/officeart/2018/2/layout/IconVerticalSolidList"/>
    <dgm:cxn modelId="{456EC37B-9E6B-4533-BFDD-DBC27069D2A5}" type="presParOf" srcId="{A7652CCF-4712-414A-99A1-D04ABF45953D}" destId="{A30E0DBB-7EB0-49B4-86A1-55EB9BB36D75}" srcOrd="1" destOrd="0" presId="urn:microsoft.com/office/officeart/2018/2/layout/IconVerticalSolidList"/>
    <dgm:cxn modelId="{191E52C4-E4D5-4685-9C2D-1D72676643D6}" type="presParOf" srcId="{A7652CCF-4712-414A-99A1-D04ABF45953D}" destId="{D311AF6B-0340-4952-AB79-502192E941B1}" srcOrd="2" destOrd="0" presId="urn:microsoft.com/office/officeart/2018/2/layout/IconVerticalSolidList"/>
    <dgm:cxn modelId="{40B07C30-B420-4E7A-A7B3-E41AD64A8A96}" type="presParOf" srcId="{A7652CCF-4712-414A-99A1-D04ABF45953D}" destId="{4A40BFD1-FBA5-43AE-A566-19F5F62FCDAF}" srcOrd="3" destOrd="0" presId="urn:microsoft.com/office/officeart/2018/2/layout/IconVerticalSolidList"/>
    <dgm:cxn modelId="{E5A4C3D2-8A20-4611-B4F5-844D9CDEA62C}" type="presParOf" srcId="{796EE981-2033-4960-9F9E-57A86734CA90}" destId="{7F140E6B-C855-4A1C-8088-4D23C7551ACB}" srcOrd="3" destOrd="0" presId="urn:microsoft.com/office/officeart/2018/2/layout/IconVerticalSolidList"/>
    <dgm:cxn modelId="{ACDA5EBE-61E4-4B2A-A355-D5AF30DAB0FB}" type="presParOf" srcId="{796EE981-2033-4960-9F9E-57A86734CA90}" destId="{DC670780-8E24-48CA-B47B-5F02A59FE601}" srcOrd="4" destOrd="0" presId="urn:microsoft.com/office/officeart/2018/2/layout/IconVerticalSolidList"/>
    <dgm:cxn modelId="{FC170B79-5A44-4648-98F4-E57546EE06F2}" type="presParOf" srcId="{DC670780-8E24-48CA-B47B-5F02A59FE601}" destId="{7339532F-2A40-4472-9EDE-516D15DFA4E9}" srcOrd="0" destOrd="0" presId="urn:microsoft.com/office/officeart/2018/2/layout/IconVerticalSolidList"/>
    <dgm:cxn modelId="{88614A2C-67C9-4B8B-A2C0-F49BACB38D59}" type="presParOf" srcId="{DC670780-8E24-48CA-B47B-5F02A59FE601}" destId="{7193DEE7-E5BB-44C4-B189-1E295A6E8809}" srcOrd="1" destOrd="0" presId="urn:microsoft.com/office/officeart/2018/2/layout/IconVerticalSolidList"/>
    <dgm:cxn modelId="{10E46BE1-87C8-4447-BFBE-D921B7624EB6}" type="presParOf" srcId="{DC670780-8E24-48CA-B47B-5F02A59FE601}" destId="{BBAEF0B2-D152-4841-956B-76243506706B}" srcOrd="2" destOrd="0" presId="urn:microsoft.com/office/officeart/2018/2/layout/IconVerticalSolidList"/>
    <dgm:cxn modelId="{D5167B2F-9F88-4A65-A720-F09801114227}" type="presParOf" srcId="{DC670780-8E24-48CA-B47B-5F02A59FE601}" destId="{CA65D471-9A41-4BB7-928A-7141D89BBBAF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01EE3C3-E5C8-4B48-A18B-595242F5FDA5}">
      <dsp:nvSpPr>
        <dsp:cNvPr id="0" name=""/>
        <dsp:cNvSpPr/>
      </dsp:nvSpPr>
      <dsp:spPr>
        <a:xfrm>
          <a:off x="0" y="680"/>
          <a:ext cx="6506304" cy="1593279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442D383-7AFB-4B81-90B6-AEF2ECC96545}">
      <dsp:nvSpPr>
        <dsp:cNvPr id="0" name=""/>
        <dsp:cNvSpPr/>
      </dsp:nvSpPr>
      <dsp:spPr>
        <a:xfrm>
          <a:off x="481967" y="359168"/>
          <a:ext cx="876303" cy="876303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34925" cap="flat" cmpd="sng" algn="in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9EB732B-5502-4F85-AF30-389D73BFFEE4}">
      <dsp:nvSpPr>
        <dsp:cNvPr id="0" name=""/>
        <dsp:cNvSpPr/>
      </dsp:nvSpPr>
      <dsp:spPr>
        <a:xfrm>
          <a:off x="1840237" y="680"/>
          <a:ext cx="4666066" cy="159327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8622" tIns="168622" rIns="168622" bIns="168622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400" kern="1200" baseline="0"/>
            <a:t>Use the </a:t>
          </a:r>
          <a:r>
            <a:rPr lang="nl-NL" sz="2400" b="1" kern="1200" baseline="0"/>
            <a:t>Essay Structure Overview </a:t>
          </a:r>
          <a:r>
            <a:rPr lang="nl-NL" sz="2400" kern="1200" baseline="0"/>
            <a:t>on the website</a:t>
          </a:r>
          <a:endParaRPr lang="en-US" sz="2400" kern="1200"/>
        </a:p>
      </dsp:txBody>
      <dsp:txXfrm>
        <a:off x="1840237" y="680"/>
        <a:ext cx="4666066" cy="1593279"/>
      </dsp:txXfrm>
    </dsp:sp>
    <dsp:sp modelId="{A344F6CC-04F1-4112-9E1E-5AE1EA6D1DEE}">
      <dsp:nvSpPr>
        <dsp:cNvPr id="0" name=""/>
        <dsp:cNvSpPr/>
      </dsp:nvSpPr>
      <dsp:spPr>
        <a:xfrm>
          <a:off x="0" y="1992280"/>
          <a:ext cx="6506304" cy="1593279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30E0DBB-7EB0-49B4-86A1-55EB9BB36D75}">
      <dsp:nvSpPr>
        <dsp:cNvPr id="0" name=""/>
        <dsp:cNvSpPr/>
      </dsp:nvSpPr>
      <dsp:spPr>
        <a:xfrm>
          <a:off x="481967" y="2350768"/>
          <a:ext cx="876303" cy="876303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34925" cap="flat" cmpd="sng" algn="in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A40BFD1-FBA5-43AE-A566-19F5F62FCDAF}">
      <dsp:nvSpPr>
        <dsp:cNvPr id="0" name=""/>
        <dsp:cNvSpPr/>
      </dsp:nvSpPr>
      <dsp:spPr>
        <a:xfrm>
          <a:off x="1840237" y="1992280"/>
          <a:ext cx="4666066" cy="159327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8622" tIns="168622" rIns="168622" bIns="168622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400" kern="1200" baseline="0"/>
            <a:t>If necessary, watch the videos again. We didn’t watch the one on editing, so watch at least that one.</a:t>
          </a:r>
          <a:endParaRPr lang="en-US" sz="2400" kern="1200"/>
        </a:p>
      </dsp:txBody>
      <dsp:txXfrm>
        <a:off x="1840237" y="1992280"/>
        <a:ext cx="4666066" cy="1593279"/>
      </dsp:txXfrm>
    </dsp:sp>
    <dsp:sp modelId="{7339532F-2A40-4472-9EDE-516D15DFA4E9}">
      <dsp:nvSpPr>
        <dsp:cNvPr id="0" name=""/>
        <dsp:cNvSpPr/>
      </dsp:nvSpPr>
      <dsp:spPr>
        <a:xfrm>
          <a:off x="0" y="3983879"/>
          <a:ext cx="6506304" cy="1593279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193DEE7-E5BB-44C4-B189-1E295A6E8809}">
      <dsp:nvSpPr>
        <dsp:cNvPr id="0" name=""/>
        <dsp:cNvSpPr/>
      </dsp:nvSpPr>
      <dsp:spPr>
        <a:xfrm>
          <a:off x="481967" y="4342367"/>
          <a:ext cx="876303" cy="876303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34925" cap="flat" cmpd="sng" algn="in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A65D471-9A41-4BB7-928A-7141D89BBBAF}">
      <dsp:nvSpPr>
        <dsp:cNvPr id="0" name=""/>
        <dsp:cNvSpPr/>
      </dsp:nvSpPr>
      <dsp:spPr>
        <a:xfrm>
          <a:off x="1840237" y="3983879"/>
          <a:ext cx="4666066" cy="159327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8622" tIns="168622" rIns="168622" bIns="168622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400" kern="1200" baseline="0"/>
            <a:t>Keep track of your process: how much time do you need for each step?</a:t>
          </a:r>
          <a:endParaRPr lang="en-US" sz="2400" kern="1200"/>
        </a:p>
      </dsp:txBody>
      <dsp:txXfrm>
        <a:off x="1840237" y="3983879"/>
        <a:ext cx="4666066" cy="159327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>
                <a:solidFill>
                  <a:schemeClr val="bg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2DEDE908-CA38-429E-A715-E089A870BE15}" type="datetimeFigureOut">
              <a:rPr lang="nl-NL" smtClean="0"/>
              <a:t>23-9-2024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B4E6C0E5-B508-4B05-BFEA-E5DA8B59C5FD}" type="slidenum">
              <a:rPr lang="nl-NL" smtClean="0"/>
              <a:t>‹nr.›</a:t>
            </a:fld>
            <a:endParaRPr lang="nl-NL"/>
          </a:p>
        </p:txBody>
      </p:sp>
      <p:grpSp>
        <p:nvGrpSpPr>
          <p:cNvPr id="9" name="Group 8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1506745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DE908-CA38-429E-A715-E089A870BE15}" type="datetimeFigureOut">
              <a:rPr lang="nl-NL" smtClean="0"/>
              <a:t>23-9-2024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6C0E5-B508-4B05-BFEA-E5DA8B59C5F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100051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DE908-CA38-429E-A715-E089A870BE15}" type="datetimeFigureOut">
              <a:rPr lang="nl-NL" smtClean="0"/>
              <a:t>23-9-2024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6C0E5-B508-4B05-BFEA-E5DA8B59C5F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992104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DE908-CA38-429E-A715-E089A870BE15}" type="datetimeFigureOut">
              <a:rPr lang="nl-NL" smtClean="0"/>
              <a:t>23-9-2024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6C0E5-B508-4B05-BFEA-E5DA8B59C5F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625676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ekop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accent1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DEDE908-CA38-429E-A715-E089A870BE15}" type="datetimeFigureOut">
              <a:rPr lang="nl-NL" smtClean="0"/>
              <a:t>23-9-2024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4E6C0E5-B508-4B05-BFEA-E5DA8B59C5FD}" type="slidenum">
              <a:rPr lang="nl-NL" smtClean="0"/>
              <a:t>‹nr.›</a:t>
            </a:fld>
            <a:endParaRPr lang="nl-NL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306188112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DE908-CA38-429E-A715-E089A870BE15}" type="datetimeFigureOut">
              <a:rPr lang="nl-NL" smtClean="0"/>
              <a:t>23-9-2024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6C0E5-B508-4B05-BFEA-E5DA8B59C5F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396588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DE908-CA38-429E-A715-E089A870BE15}" type="datetimeFigureOut">
              <a:rPr lang="nl-NL" smtClean="0"/>
              <a:t>23-9-2024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6C0E5-B508-4B05-BFEA-E5DA8B59C5F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257668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DE908-CA38-429E-A715-E089A870BE15}" type="datetimeFigureOut">
              <a:rPr lang="nl-NL" smtClean="0"/>
              <a:t>23-9-2024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6C0E5-B508-4B05-BFEA-E5DA8B59C5F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269589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DE908-CA38-429E-A715-E089A870BE15}" type="datetimeFigureOut">
              <a:rPr lang="nl-NL" smtClean="0"/>
              <a:t>23-9-2024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6C0E5-B508-4B05-BFEA-E5DA8B59C5F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136001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DEDE908-CA38-429E-A715-E089A870BE15}" type="datetimeFigureOut">
              <a:rPr lang="nl-NL" smtClean="0"/>
              <a:t>23-9-2024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4E6C0E5-B508-4B05-BFEA-E5DA8B59C5FD}" type="slidenum">
              <a:rPr lang="nl-NL" smtClean="0"/>
              <a:t>‹nr.›</a:t>
            </a:fld>
            <a:endParaRPr lang="nl-NL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1048060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DEDE908-CA38-429E-A715-E089A870BE15}" type="datetimeFigureOut">
              <a:rPr lang="nl-NL" smtClean="0"/>
              <a:t>23-9-2024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4E6C0E5-B508-4B05-BFEA-E5DA8B59C5FD}" type="slidenum">
              <a:rPr lang="nl-NL" smtClean="0"/>
              <a:t>‹nr.›</a:t>
            </a:fld>
            <a:endParaRPr lang="nl-NL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2422476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2DEDE908-CA38-429E-A715-E089A870BE15}" type="datetimeFigureOut">
              <a:rPr lang="nl-NL" smtClean="0"/>
              <a:t>23-9-2024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B4E6C0E5-B508-4B05-BFEA-E5DA8B59C5FD}" type="slidenum">
              <a:rPr lang="nl-NL" smtClean="0"/>
              <a:t>‹nr.›</a:t>
            </a:fld>
            <a:endParaRPr lang="nl-NL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3065274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15C9A5F-38D9-FAF2-63F9-81ABBD74A39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/>
              <a:t>SE 1 </a:t>
            </a:r>
            <a:br>
              <a:rPr lang="nl-NL"/>
            </a:br>
            <a:r>
              <a:rPr lang="nl-NL"/>
              <a:t>how to prepare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922D7926-3F4F-B22A-0AEB-C3DA6879D83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341929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1DA1EA8-6BFA-467A-91D1-DC4F961B8D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59BC6439-52CF-F258-6D43-26CA88D97B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639704"/>
            <a:ext cx="3299579" cy="5577840"/>
          </a:xfrm>
        </p:spPr>
        <p:txBody>
          <a:bodyPr anchor="ctr">
            <a:normAutofit/>
          </a:bodyPr>
          <a:lstStyle/>
          <a:p>
            <a:pPr algn="ctr"/>
            <a:r>
              <a:rPr lang="nl-NL"/>
              <a:t>Practise writing at least two essays</a:t>
            </a:r>
            <a:br>
              <a:rPr lang="nl-NL"/>
            </a:br>
            <a:endParaRPr lang="nl-NL"/>
          </a:p>
        </p:txBody>
      </p:sp>
      <p:graphicFrame>
        <p:nvGraphicFramePr>
          <p:cNvPr id="5" name="Tijdelijke aanduiding voor inhoud 2">
            <a:extLst>
              <a:ext uri="{FF2B5EF4-FFF2-40B4-BE49-F238E27FC236}">
                <a16:creationId xmlns:a16="http://schemas.microsoft.com/office/drawing/2014/main" id="{F472463D-D80B-6DB5-E7B3-88F6651EC4F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4729641"/>
              </p:ext>
            </p:extLst>
          </p:nvPr>
        </p:nvGraphicFramePr>
        <p:xfrm>
          <a:off x="4901472" y="639705"/>
          <a:ext cx="6506304" cy="55778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075868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5D7E6C9-4204-515A-1B0D-B83A789D30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Title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5FECB929-7CDA-80F3-4D7B-143AF97D1E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872343"/>
            <a:ext cx="9601200" cy="3995057"/>
          </a:xfrm>
        </p:spPr>
        <p:txBody>
          <a:bodyPr>
            <a:normAutofit/>
          </a:bodyPr>
          <a:lstStyle/>
          <a:p>
            <a:r>
              <a:rPr lang="nl-NL" sz="2400"/>
              <a:t>Use the document </a:t>
            </a:r>
            <a:r>
              <a:rPr lang="nl-NL" sz="2400" b="1"/>
              <a:t>Title tips </a:t>
            </a:r>
            <a:r>
              <a:rPr lang="nl-NL" sz="2400"/>
              <a:t>on the website. It really works!</a:t>
            </a:r>
          </a:p>
        </p:txBody>
      </p:sp>
    </p:spTree>
    <p:extLst>
      <p:ext uri="{BB962C8B-B14F-4D97-AF65-F5344CB8AC3E}">
        <p14:creationId xmlns:p14="http://schemas.microsoft.com/office/powerpoint/2010/main" val="13083169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6B45723-9C26-521C-BD34-D9D85362D6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Assess your work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C3D9D002-551B-3685-3AFC-C94589F8EC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741713"/>
            <a:ext cx="10689771" cy="4942116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90000"/>
              </a:lnSpc>
              <a:spcAft>
                <a:spcPts val="0"/>
              </a:spcAft>
              <a:defRPr/>
            </a:pPr>
            <a:r>
              <a:rPr kumimoji="0" lang="nl-NL" sz="2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Work in pairs</a:t>
            </a:r>
          </a:p>
          <a:p>
            <a:pPr>
              <a:lnSpc>
                <a:spcPct val="90000"/>
              </a:lnSpc>
              <a:spcAft>
                <a:spcPts val="0"/>
              </a:spcAft>
              <a:defRPr/>
            </a:pPr>
            <a:r>
              <a:rPr kumimoji="0" lang="nl-NL" sz="2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Use the </a:t>
            </a:r>
            <a:r>
              <a:rPr kumimoji="0" lang="nl-NL" sz="2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Essay Structure Checklist </a:t>
            </a:r>
            <a:r>
              <a:rPr kumimoji="0" lang="nl-NL" sz="2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to focus on the structure first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endParaRPr kumimoji="0" lang="nl-NL" sz="2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>
              <a:lnSpc>
                <a:spcPct val="90000"/>
              </a:lnSpc>
              <a:spcAft>
                <a:spcPts val="0"/>
              </a:spcAft>
              <a:defRPr/>
            </a:pPr>
            <a:r>
              <a:rPr kumimoji="0" lang="nl-NL" sz="2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Pay attention to vocabulary: </a:t>
            </a:r>
          </a:p>
          <a:p>
            <a:pPr marL="514350" marR="0" lvl="0" indent="-51435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nl-NL" sz="2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Did you use synonyms? </a:t>
            </a:r>
          </a:p>
          <a:p>
            <a:pPr marL="514350" marR="0" lvl="0" indent="-51435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nl-NL" sz="2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Formal language? (no ‘way better’, ‘and stuff like that’)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endParaRPr kumimoji="0" lang="nl-NL" sz="2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>
              <a:lnSpc>
                <a:spcPct val="90000"/>
              </a:lnSpc>
              <a:spcAft>
                <a:spcPts val="0"/>
              </a:spcAft>
              <a:defRPr/>
            </a:pPr>
            <a:r>
              <a:rPr kumimoji="0" lang="nl-NL" sz="2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Pay attention to grammar:</a:t>
            </a:r>
          </a:p>
          <a:p>
            <a:pPr marL="514350" marR="0" lvl="0" indent="-51435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nl-NL" sz="2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Did you use the passive voice?</a:t>
            </a:r>
          </a:p>
          <a:p>
            <a:pPr marL="514350" marR="0" lvl="0" indent="-51435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nl-NL" sz="2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Did you use conditionals? (if-zinnen)</a:t>
            </a:r>
          </a:p>
          <a:p>
            <a:pPr marL="514350" marR="0" lvl="0" indent="-51435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nl-NL" sz="2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Did you use relative clauses? (betrekkelijke bijzin, met that/whose/who/which)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endParaRPr lang="nl-NL" sz="2800">
              <a:solidFill>
                <a:prstClr val="black"/>
              </a:solidFill>
              <a:latin typeface="Calibri" panose="020F0502020204030204"/>
            </a:endParaRPr>
          </a:p>
          <a:p>
            <a:pPr>
              <a:lnSpc>
                <a:spcPct val="90000"/>
              </a:lnSpc>
              <a:spcAft>
                <a:spcPts val="0"/>
              </a:spcAft>
              <a:defRPr/>
            </a:pPr>
            <a:r>
              <a:rPr lang="nl-NL" sz="2800">
                <a:solidFill>
                  <a:prstClr val="black"/>
                </a:solidFill>
                <a:latin typeface="Calibri" panose="020F0502020204030204"/>
              </a:rPr>
              <a:t>Use ChatGPT to give feedback on your work or ask me if you can hand it in</a:t>
            </a:r>
          </a:p>
          <a:p>
            <a:pPr>
              <a:lnSpc>
                <a:spcPct val="90000"/>
              </a:lnSpc>
              <a:spcAft>
                <a:spcPts val="0"/>
              </a:spcAft>
              <a:defRPr/>
            </a:pPr>
            <a:endParaRPr kumimoji="0" lang="nl-NL" sz="2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376042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2F27862-F6B0-F5B4-76AE-D82166E819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Revise grammar and vocabulary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6CD9D40B-0C21-FD51-DDF3-A0B3A85E5D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/>
              <a:t>For grammar, use the website of your reference book to revise</a:t>
            </a:r>
          </a:p>
          <a:p>
            <a:r>
              <a:rPr lang="nl-NL"/>
              <a:t>Conditionals</a:t>
            </a:r>
          </a:p>
          <a:p>
            <a:r>
              <a:rPr lang="nl-NL"/>
              <a:t>The Passive voice</a:t>
            </a:r>
          </a:p>
          <a:p>
            <a:r>
              <a:rPr lang="nl-NL"/>
              <a:t>Relative clauses</a:t>
            </a:r>
          </a:p>
          <a:p>
            <a:r>
              <a:rPr lang="nl-NL"/>
              <a:t>Inversion</a:t>
            </a:r>
          </a:p>
          <a:p>
            <a:endParaRPr lang="nl-NL"/>
          </a:p>
          <a:p>
            <a:pPr marL="0" indent="0">
              <a:buNone/>
            </a:pPr>
            <a:r>
              <a:rPr lang="nl-NL"/>
              <a:t>For vocab, study the SSL list. Make sure to revise at least the linking words.</a:t>
            </a:r>
          </a:p>
        </p:txBody>
      </p:sp>
    </p:spTree>
    <p:extLst>
      <p:ext uri="{BB962C8B-B14F-4D97-AF65-F5344CB8AC3E}">
        <p14:creationId xmlns:p14="http://schemas.microsoft.com/office/powerpoint/2010/main" val="38801103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B23F86D-7D9B-A5FE-341D-8D4F987A62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Practise reading on Eindexamensite.nl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71E4A848-2958-0CA1-E5E7-6CAC9B6745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1154997"/>
      </p:ext>
    </p:extLst>
  </p:cSld>
  <p:clrMapOvr>
    <a:masterClrMapping/>
  </p:clrMapOvr>
</p:sld>
</file>

<file path=ppt/theme/theme1.xml><?xml version="1.0" encoding="utf-8"?>
<a:theme xmlns:a="http://schemas.openxmlformats.org/drawingml/2006/main" name="Bijgesneden">
  <a:themeElements>
    <a:clrScheme name="Bijgesneden">
      <a:dk1>
        <a:sysClr val="windowText" lastClr="000000"/>
      </a:dk1>
      <a:lt1>
        <a:sysClr val="window" lastClr="FFFFFF"/>
      </a:lt1>
      <a:dk2>
        <a:srgbClr val="4A2318"/>
      </a:dk2>
      <a:lt2>
        <a:srgbClr val="EDECEB"/>
      </a:lt2>
      <a:accent1>
        <a:srgbClr val="F3C82E"/>
      </a:accent1>
      <a:accent2>
        <a:srgbClr val="A26176"/>
      </a:accent2>
      <a:accent3>
        <a:srgbClr val="74A94E"/>
      </a:accent3>
      <a:accent4>
        <a:srgbClr val="188E8D"/>
      </a:accent4>
      <a:accent5>
        <a:srgbClr val="EE913A"/>
      </a:accent5>
      <a:accent6>
        <a:srgbClr val="DF5D4A"/>
      </a:accent6>
      <a:hlink>
        <a:srgbClr val="188E8D"/>
      </a:hlink>
      <a:folHlink>
        <a:srgbClr val="A26176"/>
      </a:folHlink>
    </a:clrScheme>
    <a:fontScheme name="Bijgesneden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ijgesneden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D7AA1D6E-F3E9-4763-A3BC-84DF2E02F60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Bijgesneden</Template>
  <TotalTime>15</TotalTime>
  <Words>219</Words>
  <Application>Microsoft Office PowerPoint</Application>
  <PresentationFormat>Breedbeeld</PresentationFormat>
  <Paragraphs>30</Paragraphs>
  <Slides>6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6</vt:i4>
      </vt:variant>
    </vt:vector>
  </HeadingPairs>
  <TitlesOfParts>
    <vt:vector size="9" baseType="lpstr">
      <vt:lpstr>Calibri</vt:lpstr>
      <vt:lpstr>Franklin Gothic Book</vt:lpstr>
      <vt:lpstr>Bijgesneden</vt:lpstr>
      <vt:lpstr>SE 1  how to prepare</vt:lpstr>
      <vt:lpstr>Practise writing at least two essays </vt:lpstr>
      <vt:lpstr>Title</vt:lpstr>
      <vt:lpstr>Assess your work</vt:lpstr>
      <vt:lpstr>Revise grammar and vocabulary</vt:lpstr>
      <vt:lpstr>Practise reading on Eindexamensite.nl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Imke De Graaf</dc:creator>
  <cp:lastModifiedBy>Imke De Graaf</cp:lastModifiedBy>
  <cp:revision>1</cp:revision>
  <dcterms:created xsi:type="dcterms:W3CDTF">2024-09-23T10:11:13Z</dcterms:created>
  <dcterms:modified xsi:type="dcterms:W3CDTF">2024-09-23T10:26:19Z</dcterms:modified>
</cp:coreProperties>
</file>