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FFC7F7-065F-444F-86A3-0B1111E7425A}" v="525" dt="2024-12-03T11:48:17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F5FFC7F7-065F-444F-86A3-0B1111E7425A}"/>
    <pc:docChg chg="undo custSel addSld modSld sldOrd">
      <pc:chgData name="Imke De Graaf" userId="cc68ba0d-e5bd-4583-b730-567f9e444d12" providerId="ADAL" clId="{F5FFC7F7-065F-444F-86A3-0B1111E7425A}" dt="2024-12-03T11:50:50.595" v="822" actId="20577"/>
      <pc:docMkLst>
        <pc:docMk/>
      </pc:docMkLst>
      <pc:sldChg chg="modSp">
        <pc:chgData name="Imke De Graaf" userId="cc68ba0d-e5bd-4583-b730-567f9e444d12" providerId="ADAL" clId="{F5FFC7F7-065F-444F-86A3-0B1111E7425A}" dt="2024-12-03T11:25:53.346" v="67" actId="20577"/>
        <pc:sldMkLst>
          <pc:docMk/>
          <pc:sldMk cId="3141090759" sldId="257"/>
        </pc:sldMkLst>
        <pc:graphicFrameChg chg="mod">
          <ac:chgData name="Imke De Graaf" userId="cc68ba0d-e5bd-4583-b730-567f9e444d12" providerId="ADAL" clId="{F5FFC7F7-065F-444F-86A3-0B1111E7425A}" dt="2024-12-03T11:25:53.346" v="67" actId="20577"/>
          <ac:graphicFrameMkLst>
            <pc:docMk/>
            <pc:sldMk cId="3141090759" sldId="257"/>
            <ac:graphicFrameMk id="5" creationId="{AFDBD1B7-8B61-445E-B223-DA62AA6C7643}"/>
          </ac:graphicFrameMkLst>
        </pc:graphicFrameChg>
      </pc:sldChg>
      <pc:sldChg chg="modSp mod ord">
        <pc:chgData name="Imke De Graaf" userId="cc68ba0d-e5bd-4583-b730-567f9e444d12" providerId="ADAL" clId="{F5FFC7F7-065F-444F-86A3-0B1111E7425A}" dt="2024-12-03T11:26:26.758" v="82" actId="20577"/>
        <pc:sldMkLst>
          <pc:docMk/>
          <pc:sldMk cId="3513667623" sldId="259"/>
        </pc:sldMkLst>
        <pc:spChg chg="mod">
          <ac:chgData name="Imke De Graaf" userId="cc68ba0d-e5bd-4583-b730-567f9e444d12" providerId="ADAL" clId="{F5FFC7F7-065F-444F-86A3-0B1111E7425A}" dt="2024-12-03T11:26:26.758" v="82" actId="20577"/>
          <ac:spMkLst>
            <pc:docMk/>
            <pc:sldMk cId="3513667623" sldId="259"/>
            <ac:spMk id="2" creationId="{426A734F-157E-4CBD-AF7A-819A03793A16}"/>
          </ac:spMkLst>
        </pc:spChg>
      </pc:sldChg>
      <pc:sldChg chg="modSp ord">
        <pc:chgData name="Imke De Graaf" userId="cc68ba0d-e5bd-4583-b730-567f9e444d12" providerId="ADAL" clId="{F5FFC7F7-065F-444F-86A3-0B1111E7425A}" dt="2024-12-03T11:48:17.104" v="683" actId="20577"/>
        <pc:sldMkLst>
          <pc:docMk/>
          <pc:sldMk cId="1241390493" sldId="260"/>
        </pc:sldMkLst>
        <pc:graphicFrameChg chg="mod">
          <ac:chgData name="Imke De Graaf" userId="cc68ba0d-e5bd-4583-b730-567f9e444d12" providerId="ADAL" clId="{F5FFC7F7-065F-444F-86A3-0B1111E7425A}" dt="2024-12-03T11:48:17.104" v="683" actId="20577"/>
          <ac:graphicFrameMkLst>
            <pc:docMk/>
            <pc:sldMk cId="1241390493" sldId="260"/>
            <ac:graphicFrameMk id="14" creationId="{48BC4CD0-9437-405A-8CC4-CFE1078FC8EF}"/>
          </ac:graphicFrameMkLst>
        </pc:graphicFrameChg>
      </pc:sldChg>
      <pc:sldChg chg="addSp modSp mod">
        <pc:chgData name="Imke De Graaf" userId="cc68ba0d-e5bd-4583-b730-567f9e444d12" providerId="ADAL" clId="{F5FFC7F7-065F-444F-86A3-0B1111E7425A}" dt="2024-12-03T11:47:21.164" v="630" actId="20577"/>
        <pc:sldMkLst>
          <pc:docMk/>
          <pc:sldMk cId="3323990510" sldId="261"/>
        </pc:sldMkLst>
        <pc:spChg chg="mod">
          <ac:chgData name="Imke De Graaf" userId="cc68ba0d-e5bd-4583-b730-567f9e444d12" providerId="ADAL" clId="{F5FFC7F7-065F-444F-86A3-0B1111E7425A}" dt="2024-12-03T11:47:01.290" v="575" actId="20577"/>
          <ac:spMkLst>
            <pc:docMk/>
            <pc:sldMk cId="3323990510" sldId="261"/>
            <ac:spMk id="2" creationId="{7F630132-6261-4907-9C40-B7BBA921E9BC}"/>
          </ac:spMkLst>
        </pc:spChg>
        <pc:graphicFrameChg chg="add mod">
          <ac:chgData name="Imke De Graaf" userId="cc68ba0d-e5bd-4583-b730-567f9e444d12" providerId="ADAL" clId="{F5FFC7F7-065F-444F-86A3-0B1111E7425A}" dt="2024-12-03T11:41:38.899" v="380" actId="1076"/>
          <ac:graphicFrameMkLst>
            <pc:docMk/>
            <pc:sldMk cId="3323990510" sldId="261"/>
            <ac:graphicFrameMk id="3" creationId="{BE61AF93-8F15-24EC-DA46-73A97359AE8C}"/>
          </ac:graphicFrameMkLst>
        </pc:graphicFrameChg>
        <pc:graphicFrameChg chg="mod">
          <ac:chgData name="Imke De Graaf" userId="cc68ba0d-e5bd-4583-b730-567f9e444d12" providerId="ADAL" clId="{F5FFC7F7-065F-444F-86A3-0B1111E7425A}" dt="2024-12-03T11:47:21.164" v="630" actId="20577"/>
          <ac:graphicFrameMkLst>
            <pc:docMk/>
            <pc:sldMk cId="3323990510" sldId="261"/>
            <ac:graphicFrameMk id="14" creationId="{48BC4CD0-9437-405A-8CC4-CFE1078FC8EF}"/>
          </ac:graphicFrameMkLst>
        </pc:graphicFrameChg>
      </pc:sldChg>
      <pc:sldChg chg="modSp add mod ord">
        <pc:chgData name="Imke De Graaf" userId="cc68ba0d-e5bd-4583-b730-567f9e444d12" providerId="ADAL" clId="{F5FFC7F7-065F-444F-86A3-0B1111E7425A}" dt="2024-12-03T11:50:50.595" v="822" actId="20577"/>
        <pc:sldMkLst>
          <pc:docMk/>
          <pc:sldMk cId="136442137" sldId="262"/>
        </pc:sldMkLst>
        <pc:spChg chg="mod">
          <ac:chgData name="Imke De Graaf" userId="cc68ba0d-e5bd-4583-b730-567f9e444d12" providerId="ADAL" clId="{F5FFC7F7-065F-444F-86A3-0B1111E7425A}" dt="2024-12-03T11:49:04.874" v="718" actId="1076"/>
          <ac:spMkLst>
            <pc:docMk/>
            <pc:sldMk cId="136442137" sldId="262"/>
            <ac:spMk id="2" creationId="{426A734F-157E-4CBD-AF7A-819A03793A16}"/>
          </ac:spMkLst>
        </pc:spChg>
        <pc:spChg chg="mod">
          <ac:chgData name="Imke De Graaf" userId="cc68ba0d-e5bd-4583-b730-567f9e444d12" providerId="ADAL" clId="{F5FFC7F7-065F-444F-86A3-0B1111E7425A}" dt="2024-12-03T11:50:50.595" v="822" actId="20577"/>
          <ac:spMkLst>
            <pc:docMk/>
            <pc:sldMk cId="136442137" sldId="262"/>
            <ac:spMk id="3" creationId="{41854A17-3C7D-45A4-8EF7-E29640092AB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65138-CF67-4656-A6FC-01A8AF1BF7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3943DF7-5BFF-4FC6-8BD0-3FC1CD27A64E}">
      <dgm:prSet/>
      <dgm:spPr/>
      <dgm:t>
        <a:bodyPr/>
        <a:lstStyle/>
        <a:p>
          <a:r>
            <a:rPr lang="en-US"/>
            <a:t>Fluency</a:t>
          </a:r>
        </a:p>
      </dgm:t>
    </dgm:pt>
    <dgm:pt modelId="{70ED5CC6-9235-4E1B-BB89-2EE8A8E9AFE2}" type="parTrans" cxnId="{5D523805-2EC5-43E6-B6D0-CC8F7D9B2978}">
      <dgm:prSet/>
      <dgm:spPr/>
      <dgm:t>
        <a:bodyPr/>
        <a:lstStyle/>
        <a:p>
          <a:endParaRPr lang="en-US"/>
        </a:p>
      </dgm:t>
    </dgm:pt>
    <dgm:pt modelId="{32D4CCC6-D47D-4AB6-BEAC-CA2507EBE313}" type="sibTrans" cxnId="{5D523805-2EC5-43E6-B6D0-CC8F7D9B2978}">
      <dgm:prSet/>
      <dgm:spPr/>
      <dgm:t>
        <a:bodyPr/>
        <a:lstStyle/>
        <a:p>
          <a:endParaRPr lang="en-US"/>
        </a:p>
      </dgm:t>
    </dgm:pt>
    <dgm:pt modelId="{D78318C9-C4D5-4090-81CB-B4A42C4B44E2}">
      <dgm:prSet/>
      <dgm:spPr/>
      <dgm:t>
        <a:bodyPr/>
        <a:lstStyle/>
        <a:p>
          <a:r>
            <a:rPr lang="nl-NL"/>
            <a:t>Delivery</a:t>
          </a:r>
          <a:endParaRPr lang="en-US"/>
        </a:p>
      </dgm:t>
    </dgm:pt>
    <dgm:pt modelId="{6C2B4A3D-6664-4CF9-8BC9-3897B2F271CE}" type="parTrans" cxnId="{4141750D-CA85-43E3-8653-25C181763043}">
      <dgm:prSet/>
      <dgm:spPr/>
      <dgm:t>
        <a:bodyPr/>
        <a:lstStyle/>
        <a:p>
          <a:endParaRPr lang="en-US"/>
        </a:p>
      </dgm:t>
    </dgm:pt>
    <dgm:pt modelId="{30575E21-BF1C-44D0-BDD8-068351816826}" type="sibTrans" cxnId="{4141750D-CA85-43E3-8653-25C181763043}">
      <dgm:prSet/>
      <dgm:spPr/>
      <dgm:t>
        <a:bodyPr/>
        <a:lstStyle/>
        <a:p>
          <a:endParaRPr lang="en-US"/>
        </a:p>
      </dgm:t>
    </dgm:pt>
    <dgm:pt modelId="{250BA269-5C43-4F0B-ACDF-09EAEEC5A682}">
      <dgm:prSet/>
      <dgm:spPr/>
      <dgm:t>
        <a:bodyPr/>
        <a:lstStyle/>
        <a:p>
          <a:r>
            <a:rPr lang="nl-NL"/>
            <a:t>Content</a:t>
          </a:r>
          <a:endParaRPr lang="en-US"/>
        </a:p>
      </dgm:t>
    </dgm:pt>
    <dgm:pt modelId="{8E8476F3-6B66-43C8-A08B-4877418A5AE1}" type="parTrans" cxnId="{789E5E5F-9E64-4AA8-ADC0-0AACC35EA13D}">
      <dgm:prSet/>
      <dgm:spPr/>
      <dgm:t>
        <a:bodyPr/>
        <a:lstStyle/>
        <a:p>
          <a:endParaRPr lang="en-US"/>
        </a:p>
      </dgm:t>
    </dgm:pt>
    <dgm:pt modelId="{FC97816E-4482-47A5-BAD7-9DF34577F27D}" type="sibTrans" cxnId="{789E5E5F-9E64-4AA8-ADC0-0AACC35EA13D}">
      <dgm:prSet/>
      <dgm:spPr/>
      <dgm:t>
        <a:bodyPr/>
        <a:lstStyle/>
        <a:p>
          <a:endParaRPr lang="en-US"/>
        </a:p>
      </dgm:t>
    </dgm:pt>
    <dgm:pt modelId="{9B8AE71F-6BB2-4026-8F50-35FF9E9CC390}">
      <dgm:prSet/>
      <dgm:spPr/>
      <dgm:t>
        <a:bodyPr/>
        <a:lstStyle/>
        <a:p>
          <a:r>
            <a:rPr lang="en-US"/>
            <a:t>Organisation</a:t>
          </a:r>
        </a:p>
      </dgm:t>
    </dgm:pt>
    <dgm:pt modelId="{835FFDFF-FF19-48D5-9F0F-1546CB8673D7}" type="parTrans" cxnId="{55D99DBF-08F1-45D6-A0B0-3A3E46E4B81E}">
      <dgm:prSet/>
      <dgm:spPr/>
      <dgm:t>
        <a:bodyPr/>
        <a:lstStyle/>
        <a:p>
          <a:endParaRPr lang="en-US"/>
        </a:p>
      </dgm:t>
    </dgm:pt>
    <dgm:pt modelId="{DF8B1B01-BDA0-4784-A004-EA27B2640A35}" type="sibTrans" cxnId="{55D99DBF-08F1-45D6-A0B0-3A3E46E4B81E}">
      <dgm:prSet/>
      <dgm:spPr/>
      <dgm:t>
        <a:bodyPr/>
        <a:lstStyle/>
        <a:p>
          <a:endParaRPr lang="en-US"/>
        </a:p>
      </dgm:t>
    </dgm:pt>
    <dgm:pt modelId="{AEF0F228-9911-4DB3-8409-ED690E5D9C17}">
      <dgm:prSet/>
      <dgm:spPr/>
      <dgm:t>
        <a:bodyPr/>
        <a:lstStyle/>
        <a:p>
          <a:r>
            <a:rPr lang="en-US"/>
            <a:t>Pronunciation</a:t>
          </a:r>
        </a:p>
      </dgm:t>
    </dgm:pt>
    <dgm:pt modelId="{B15B830A-573C-464A-87AE-3B1A5C75913E}" type="sibTrans" cxnId="{5B1EE9AD-2961-4E58-A67C-6DC224797C8A}">
      <dgm:prSet/>
      <dgm:spPr/>
      <dgm:t>
        <a:bodyPr/>
        <a:lstStyle/>
        <a:p>
          <a:endParaRPr lang="en-US"/>
        </a:p>
      </dgm:t>
    </dgm:pt>
    <dgm:pt modelId="{B1970960-ACE5-4461-BB88-C38B4C9993BB}" type="parTrans" cxnId="{5B1EE9AD-2961-4E58-A67C-6DC224797C8A}">
      <dgm:prSet/>
      <dgm:spPr/>
      <dgm:t>
        <a:bodyPr/>
        <a:lstStyle/>
        <a:p>
          <a:endParaRPr lang="en-US"/>
        </a:p>
      </dgm:t>
    </dgm:pt>
    <dgm:pt modelId="{F87557A7-6CA3-4D05-994E-1A1C66EAC41A}" type="pres">
      <dgm:prSet presAssocID="{C2365138-CF67-4656-A6FC-01A8AF1BF744}" presName="linear" presStyleCnt="0">
        <dgm:presLayoutVars>
          <dgm:animLvl val="lvl"/>
          <dgm:resizeHandles val="exact"/>
        </dgm:presLayoutVars>
      </dgm:prSet>
      <dgm:spPr/>
    </dgm:pt>
    <dgm:pt modelId="{C68339FC-F4B9-4299-B1E6-872D9C5B4F3A}" type="pres">
      <dgm:prSet presAssocID="{F3943DF7-5BFF-4FC6-8BD0-3FC1CD27A64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C3EF23-75A4-483A-B619-55BA1B0D3864}" type="pres">
      <dgm:prSet presAssocID="{32D4CCC6-D47D-4AB6-BEAC-CA2507EBE313}" presName="spacer" presStyleCnt="0"/>
      <dgm:spPr/>
    </dgm:pt>
    <dgm:pt modelId="{EE221713-0EC6-47B4-959D-B630D846AFB7}" type="pres">
      <dgm:prSet presAssocID="{D78318C9-C4D5-4090-81CB-B4A42C4B44E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A301156-CBB1-4E95-AE30-A8A2B932C7B7}" type="pres">
      <dgm:prSet presAssocID="{30575E21-BF1C-44D0-BDD8-068351816826}" presName="spacer" presStyleCnt="0"/>
      <dgm:spPr/>
    </dgm:pt>
    <dgm:pt modelId="{4AD0F753-3081-41EC-8DAF-813F972F6D59}" type="pres">
      <dgm:prSet presAssocID="{250BA269-5C43-4F0B-ACDF-09EAEEC5A68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D8EDE1A-777C-4A52-BBA4-60EE083ED418}" type="pres">
      <dgm:prSet presAssocID="{FC97816E-4482-47A5-BAD7-9DF34577F27D}" presName="spacer" presStyleCnt="0"/>
      <dgm:spPr/>
    </dgm:pt>
    <dgm:pt modelId="{0D38E335-C7DC-4C69-903F-F1B1ED7BA1C3}" type="pres">
      <dgm:prSet presAssocID="{9B8AE71F-6BB2-4026-8F50-35FF9E9CC3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2654D41-6F69-49AE-8AF2-1FD7D63835D8}" type="pres">
      <dgm:prSet presAssocID="{DF8B1B01-BDA0-4784-A004-EA27B2640A35}" presName="spacer" presStyleCnt="0"/>
      <dgm:spPr/>
    </dgm:pt>
    <dgm:pt modelId="{6A7D7415-5AC1-4B39-BF05-1E4319813C6B}" type="pres">
      <dgm:prSet presAssocID="{AEF0F228-9911-4DB3-8409-ED690E5D9C1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4EB403-ECC7-4436-A3F0-3B001D42ED60}" type="presOf" srcId="{250BA269-5C43-4F0B-ACDF-09EAEEC5A682}" destId="{4AD0F753-3081-41EC-8DAF-813F972F6D59}" srcOrd="0" destOrd="0" presId="urn:microsoft.com/office/officeart/2005/8/layout/vList2"/>
    <dgm:cxn modelId="{5D523805-2EC5-43E6-B6D0-CC8F7D9B2978}" srcId="{C2365138-CF67-4656-A6FC-01A8AF1BF744}" destId="{F3943DF7-5BFF-4FC6-8BD0-3FC1CD27A64E}" srcOrd="0" destOrd="0" parTransId="{70ED5CC6-9235-4E1B-BB89-2EE8A8E9AFE2}" sibTransId="{32D4CCC6-D47D-4AB6-BEAC-CA2507EBE313}"/>
    <dgm:cxn modelId="{4141750D-CA85-43E3-8653-25C181763043}" srcId="{C2365138-CF67-4656-A6FC-01A8AF1BF744}" destId="{D78318C9-C4D5-4090-81CB-B4A42C4B44E2}" srcOrd="1" destOrd="0" parTransId="{6C2B4A3D-6664-4CF9-8BC9-3897B2F271CE}" sibTransId="{30575E21-BF1C-44D0-BDD8-068351816826}"/>
    <dgm:cxn modelId="{5306E721-1E62-4873-AB29-8DC1057283AD}" type="presOf" srcId="{9B8AE71F-6BB2-4026-8F50-35FF9E9CC390}" destId="{0D38E335-C7DC-4C69-903F-F1B1ED7BA1C3}" srcOrd="0" destOrd="0" presId="urn:microsoft.com/office/officeart/2005/8/layout/vList2"/>
    <dgm:cxn modelId="{890ABC2E-3D9A-444D-B659-AFF1A57FE72A}" type="presOf" srcId="{D78318C9-C4D5-4090-81CB-B4A42C4B44E2}" destId="{EE221713-0EC6-47B4-959D-B630D846AFB7}" srcOrd="0" destOrd="0" presId="urn:microsoft.com/office/officeart/2005/8/layout/vList2"/>
    <dgm:cxn modelId="{87096E31-07BC-4410-A794-ABFD1A222A40}" type="presOf" srcId="{F3943DF7-5BFF-4FC6-8BD0-3FC1CD27A64E}" destId="{C68339FC-F4B9-4299-B1E6-872D9C5B4F3A}" srcOrd="0" destOrd="0" presId="urn:microsoft.com/office/officeart/2005/8/layout/vList2"/>
    <dgm:cxn modelId="{789E5E5F-9E64-4AA8-ADC0-0AACC35EA13D}" srcId="{C2365138-CF67-4656-A6FC-01A8AF1BF744}" destId="{250BA269-5C43-4F0B-ACDF-09EAEEC5A682}" srcOrd="2" destOrd="0" parTransId="{8E8476F3-6B66-43C8-A08B-4877418A5AE1}" sibTransId="{FC97816E-4482-47A5-BAD7-9DF34577F27D}"/>
    <dgm:cxn modelId="{71B26C44-9A15-4DB2-9175-D7ACFF23BF83}" type="presOf" srcId="{C2365138-CF67-4656-A6FC-01A8AF1BF744}" destId="{F87557A7-6CA3-4D05-994E-1A1C66EAC41A}" srcOrd="0" destOrd="0" presId="urn:microsoft.com/office/officeart/2005/8/layout/vList2"/>
    <dgm:cxn modelId="{4D4F7192-287A-41CA-AE5D-82D96A756C07}" type="presOf" srcId="{AEF0F228-9911-4DB3-8409-ED690E5D9C17}" destId="{6A7D7415-5AC1-4B39-BF05-1E4319813C6B}" srcOrd="0" destOrd="0" presId="urn:microsoft.com/office/officeart/2005/8/layout/vList2"/>
    <dgm:cxn modelId="{5B1EE9AD-2961-4E58-A67C-6DC224797C8A}" srcId="{C2365138-CF67-4656-A6FC-01A8AF1BF744}" destId="{AEF0F228-9911-4DB3-8409-ED690E5D9C17}" srcOrd="4" destOrd="0" parTransId="{B1970960-ACE5-4461-BB88-C38B4C9993BB}" sibTransId="{B15B830A-573C-464A-87AE-3B1A5C75913E}"/>
    <dgm:cxn modelId="{55D99DBF-08F1-45D6-A0B0-3A3E46E4B81E}" srcId="{C2365138-CF67-4656-A6FC-01A8AF1BF744}" destId="{9B8AE71F-6BB2-4026-8F50-35FF9E9CC390}" srcOrd="3" destOrd="0" parTransId="{835FFDFF-FF19-48D5-9F0F-1546CB8673D7}" sibTransId="{DF8B1B01-BDA0-4784-A004-EA27B2640A35}"/>
    <dgm:cxn modelId="{ED26BFD9-C41C-43DE-925C-DEDF1DD52114}" type="presParOf" srcId="{F87557A7-6CA3-4D05-994E-1A1C66EAC41A}" destId="{C68339FC-F4B9-4299-B1E6-872D9C5B4F3A}" srcOrd="0" destOrd="0" presId="urn:microsoft.com/office/officeart/2005/8/layout/vList2"/>
    <dgm:cxn modelId="{00F6785C-AC9A-4E18-A74D-9A57E2DCC6DF}" type="presParOf" srcId="{F87557A7-6CA3-4D05-994E-1A1C66EAC41A}" destId="{C6C3EF23-75A4-483A-B619-55BA1B0D3864}" srcOrd="1" destOrd="0" presId="urn:microsoft.com/office/officeart/2005/8/layout/vList2"/>
    <dgm:cxn modelId="{ECC98072-FCAD-4463-9302-35683A5EED63}" type="presParOf" srcId="{F87557A7-6CA3-4D05-994E-1A1C66EAC41A}" destId="{EE221713-0EC6-47B4-959D-B630D846AFB7}" srcOrd="2" destOrd="0" presId="urn:microsoft.com/office/officeart/2005/8/layout/vList2"/>
    <dgm:cxn modelId="{1B86A89E-24C2-46ED-A718-F0B0BEC885EA}" type="presParOf" srcId="{F87557A7-6CA3-4D05-994E-1A1C66EAC41A}" destId="{EA301156-CBB1-4E95-AE30-A8A2B932C7B7}" srcOrd="3" destOrd="0" presId="urn:microsoft.com/office/officeart/2005/8/layout/vList2"/>
    <dgm:cxn modelId="{2FD32233-BE47-45F2-B727-5D506D372A82}" type="presParOf" srcId="{F87557A7-6CA3-4D05-994E-1A1C66EAC41A}" destId="{4AD0F753-3081-41EC-8DAF-813F972F6D59}" srcOrd="4" destOrd="0" presId="urn:microsoft.com/office/officeart/2005/8/layout/vList2"/>
    <dgm:cxn modelId="{70F1AAEB-2D0A-4F25-840E-6388D74FE060}" type="presParOf" srcId="{F87557A7-6CA3-4D05-994E-1A1C66EAC41A}" destId="{1D8EDE1A-777C-4A52-BBA4-60EE083ED418}" srcOrd="5" destOrd="0" presId="urn:microsoft.com/office/officeart/2005/8/layout/vList2"/>
    <dgm:cxn modelId="{E68074D9-A475-4B24-AB7B-6F376568AC96}" type="presParOf" srcId="{F87557A7-6CA3-4D05-994E-1A1C66EAC41A}" destId="{0D38E335-C7DC-4C69-903F-F1B1ED7BA1C3}" srcOrd="6" destOrd="0" presId="urn:microsoft.com/office/officeart/2005/8/layout/vList2"/>
    <dgm:cxn modelId="{94C2CEEB-AEA8-4AE8-9932-B2C3C72279DD}" type="presParOf" srcId="{F87557A7-6CA3-4D05-994E-1A1C66EAC41A}" destId="{D2654D41-6F69-49AE-8AF2-1FD7D63835D8}" srcOrd="7" destOrd="0" presId="urn:microsoft.com/office/officeart/2005/8/layout/vList2"/>
    <dgm:cxn modelId="{48E6A100-F517-42A6-8AEE-17D2B68EDF49}" type="presParOf" srcId="{F87557A7-6CA3-4D05-994E-1A1C66EAC41A}" destId="{6A7D7415-5AC1-4B39-BF05-1E4319813C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/>
            <a:t>Informative, in-depth presentation</a:t>
          </a:r>
          <a:endParaRPr lang="en-US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en-US"/>
            <a:t>Ideas supported by quotes or fragments</a:t>
          </a:r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/>
            <a:t>Convincing </a:t>
          </a:r>
          <a:endParaRPr lang="en-US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/>
            <a:t>Personal angle </a:t>
          </a:r>
          <a:endParaRPr lang="en-US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nl-NL"/>
            <a:t>Audience adaptation</a:t>
          </a:r>
          <a:endParaRPr lang="en-US"/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endParaRPr lang="en-US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/>
            <a:t>Introduction with attention getter </a:t>
          </a:r>
          <a:endParaRPr lang="en-US" dirty="0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en-US"/>
            <a:t>Main body</a:t>
          </a:r>
          <a:endParaRPr lang="en-US" dirty="0"/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/>
            <a:t>Conclusion </a:t>
          </a:r>
          <a:endParaRPr lang="en-US" dirty="0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/>
            <a:t>Linking words </a:t>
          </a:r>
          <a:endParaRPr lang="en-US" dirty="0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en-US"/>
            <a:t>Time management</a:t>
          </a:r>
          <a:endParaRPr lang="en-US" dirty="0"/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endParaRPr lang="en-US" dirty="0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339FC-F4B9-4299-B1E6-872D9C5B4F3A}">
      <dsp:nvSpPr>
        <dsp:cNvPr id="0" name=""/>
        <dsp:cNvSpPr/>
      </dsp:nvSpPr>
      <dsp:spPr>
        <a:xfrm>
          <a:off x="0" y="5790"/>
          <a:ext cx="5994400" cy="982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Fluency</a:t>
          </a:r>
        </a:p>
      </dsp:txBody>
      <dsp:txXfrm>
        <a:off x="47976" y="53766"/>
        <a:ext cx="5898448" cy="886847"/>
      </dsp:txXfrm>
    </dsp:sp>
    <dsp:sp modelId="{EE221713-0EC6-47B4-959D-B630D846AFB7}">
      <dsp:nvSpPr>
        <dsp:cNvPr id="0" name=""/>
        <dsp:cNvSpPr/>
      </dsp:nvSpPr>
      <dsp:spPr>
        <a:xfrm>
          <a:off x="0" y="1109550"/>
          <a:ext cx="5994400" cy="982799"/>
        </a:xfrm>
        <a:prstGeom prst="roundRect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Delivery</a:t>
          </a:r>
          <a:endParaRPr lang="en-US" sz="4200" kern="1200"/>
        </a:p>
      </dsp:txBody>
      <dsp:txXfrm>
        <a:off x="47976" y="1157526"/>
        <a:ext cx="5898448" cy="886847"/>
      </dsp:txXfrm>
    </dsp:sp>
    <dsp:sp modelId="{4AD0F753-3081-41EC-8DAF-813F972F6D59}">
      <dsp:nvSpPr>
        <dsp:cNvPr id="0" name=""/>
        <dsp:cNvSpPr/>
      </dsp:nvSpPr>
      <dsp:spPr>
        <a:xfrm>
          <a:off x="0" y="2213310"/>
          <a:ext cx="5994400" cy="982799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Content</a:t>
          </a:r>
          <a:endParaRPr lang="en-US" sz="4200" kern="1200"/>
        </a:p>
      </dsp:txBody>
      <dsp:txXfrm>
        <a:off x="47976" y="2261286"/>
        <a:ext cx="5898448" cy="886847"/>
      </dsp:txXfrm>
    </dsp:sp>
    <dsp:sp modelId="{0D38E335-C7DC-4C69-903F-F1B1ED7BA1C3}">
      <dsp:nvSpPr>
        <dsp:cNvPr id="0" name=""/>
        <dsp:cNvSpPr/>
      </dsp:nvSpPr>
      <dsp:spPr>
        <a:xfrm>
          <a:off x="0" y="3317070"/>
          <a:ext cx="5994400" cy="982799"/>
        </a:xfrm>
        <a:prstGeom prst="roundRect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Organisation</a:t>
          </a:r>
        </a:p>
      </dsp:txBody>
      <dsp:txXfrm>
        <a:off x="47976" y="3365046"/>
        <a:ext cx="5898448" cy="886847"/>
      </dsp:txXfrm>
    </dsp:sp>
    <dsp:sp modelId="{6A7D7415-5AC1-4B39-BF05-1E4319813C6B}">
      <dsp:nvSpPr>
        <dsp:cNvPr id="0" name=""/>
        <dsp:cNvSpPr/>
      </dsp:nvSpPr>
      <dsp:spPr>
        <a:xfrm>
          <a:off x="0" y="4420830"/>
          <a:ext cx="5994400" cy="982799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Pronunciation</a:t>
          </a:r>
        </a:p>
      </dsp:txBody>
      <dsp:txXfrm>
        <a:off x="47976" y="4468806"/>
        <a:ext cx="5898448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Informative, in-depth presentation</a:t>
          </a:r>
          <a:endParaRPr lang="en-US" sz="2800" kern="120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Ideas supported by quotes or fragments</a:t>
          </a:r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Convincing </a:t>
          </a:r>
          <a:endParaRPr lang="en-US" sz="2800" kern="120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Personal angle </a:t>
          </a:r>
          <a:endParaRPr lang="en-US" sz="2800" kern="120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Audience adaptation</a:t>
          </a:r>
          <a:endParaRPr lang="en-US" sz="2800" kern="1200"/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0" y="2993913"/>
        <a:ext cx="10179050" cy="598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Introduction with attention getter </a:t>
          </a:r>
          <a:endParaRPr lang="en-US" sz="2800" kern="1200" dirty="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Main body</a:t>
          </a:r>
          <a:endParaRPr lang="en-US" sz="2800" kern="1200" dirty="0"/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Conclusion </a:t>
          </a:r>
          <a:endParaRPr lang="en-US" sz="2800" kern="1200" dirty="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Linking words </a:t>
          </a:r>
          <a:endParaRPr lang="en-US" sz="2800" kern="1200" dirty="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Time management</a:t>
          </a:r>
          <a:endParaRPr lang="en-US" sz="2800" kern="1200" dirty="0"/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0" y="2993913"/>
        <a:ext cx="10179050" cy="598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94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2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49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0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7033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06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815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4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83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7535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8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1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023F7-617B-45CB-B475-FE89091D6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400" dirty="0"/>
              <a:t>Presentation skills</a:t>
            </a:r>
            <a:br>
              <a:rPr lang="nl-NL" sz="5400" dirty="0"/>
            </a:br>
            <a:r>
              <a:rPr lang="nl-NL" sz="5400" dirty="0"/>
              <a:t>assessment checklist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DBB70C-2AB5-498A-9DF6-72AAF3FD9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62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3129-CA79-4079-A48A-27D70439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5421435"/>
          </a:xfrm>
        </p:spPr>
        <p:txBody>
          <a:bodyPr anchor="ctr">
            <a:normAutofit/>
          </a:bodyPr>
          <a:lstStyle/>
          <a:p>
            <a:endParaRPr lang="nl-NL" sz="40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FDBD1B7-8B61-445E-B223-DA62AA6C7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156875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9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6A734F-157E-4CBD-AF7A-819A0379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Fluency and Delivery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54A17-3C7D-45A4-8EF7-E2964009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l-NL" dirty="0"/>
              <a:t>Voice </a:t>
            </a:r>
          </a:p>
          <a:p>
            <a:pPr lvl="1"/>
            <a:r>
              <a:rPr lang="nl-NL" dirty="0"/>
              <a:t>Volume</a:t>
            </a:r>
          </a:p>
          <a:p>
            <a:pPr lvl="1"/>
            <a:r>
              <a:rPr lang="nl-NL" dirty="0" err="1"/>
              <a:t>Articulation</a:t>
            </a:r>
            <a:endParaRPr lang="nl-NL" dirty="0"/>
          </a:p>
          <a:p>
            <a:pPr lvl="1"/>
            <a:r>
              <a:rPr lang="nl-NL" dirty="0" err="1"/>
              <a:t>Pronunciation</a:t>
            </a:r>
            <a:endParaRPr lang="nl-NL" dirty="0"/>
          </a:p>
          <a:p>
            <a:pPr lvl="1"/>
            <a:r>
              <a:rPr lang="nl-NL" dirty="0"/>
              <a:t>Pace</a:t>
            </a:r>
          </a:p>
          <a:p>
            <a:pPr lvl="1"/>
            <a:r>
              <a:rPr lang="nl-NL" dirty="0" err="1"/>
              <a:t>Pauses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hands/ </a:t>
            </a:r>
            <a:r>
              <a:rPr lang="nl-NL" dirty="0" err="1"/>
              <a:t>gesturing</a:t>
            </a:r>
            <a:endParaRPr lang="nl-NL" dirty="0"/>
          </a:p>
          <a:p>
            <a:r>
              <a:rPr lang="nl-NL" dirty="0" err="1"/>
              <a:t>Posture</a:t>
            </a:r>
            <a:endParaRPr lang="nl-NL" dirty="0"/>
          </a:p>
          <a:p>
            <a:r>
              <a:rPr lang="nl-NL" dirty="0"/>
              <a:t>Eye contact</a:t>
            </a:r>
          </a:p>
          <a:p>
            <a:r>
              <a:rPr lang="nl-NL" dirty="0"/>
              <a:t>Facial </a:t>
            </a:r>
            <a:r>
              <a:rPr lang="nl-NL" dirty="0" err="1"/>
              <a:t>expression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notes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66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Content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4604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139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organisation</a:t>
            </a:r>
            <a:endParaRPr lang="nl-NL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0531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99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6A734F-157E-4CBD-AF7A-819A0379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1230778"/>
            <a:ext cx="3620588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pronunciation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54A17-3C7D-45A4-8EF7-E2964009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l-NL"/>
              <a:t>Speaks clearly and distinctly</a:t>
            </a:r>
          </a:p>
          <a:p>
            <a:r>
              <a:rPr lang="nl-NL"/>
              <a:t>Correct pronunciation (stresses, sounds)</a:t>
            </a:r>
          </a:p>
          <a:p>
            <a:r>
              <a:rPr lang="nl-NL"/>
              <a:t>Consistent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421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</Words>
  <Application>Microsoft Office PowerPoint</Application>
  <PresentationFormat>Breedbeeld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Presentation skills assessment checklist</vt:lpstr>
      <vt:lpstr>PowerPoint-presentatie</vt:lpstr>
      <vt:lpstr>Fluency and Delivery</vt:lpstr>
      <vt:lpstr>Content</vt:lpstr>
      <vt:lpstr>organisation</vt:lpstr>
      <vt:lpstr>pronunciation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 assessment checklist</dc:title>
  <dc:creator>Imke De Graaf</dc:creator>
  <cp:lastModifiedBy>Imke De Graaf</cp:lastModifiedBy>
  <cp:revision>4</cp:revision>
  <dcterms:created xsi:type="dcterms:W3CDTF">2020-09-21T17:32:09Z</dcterms:created>
  <dcterms:modified xsi:type="dcterms:W3CDTF">2024-12-03T11:50:57Z</dcterms:modified>
</cp:coreProperties>
</file>