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mke De Graaf" userId="cc68ba0d-e5bd-4583-b730-567f9e444d12" providerId="ADAL" clId="{B264B1C5-B60C-4B8B-9599-A5F2DB3070CB}"/>
    <pc:docChg chg="modSld">
      <pc:chgData name="Imke De Graaf" userId="cc68ba0d-e5bd-4583-b730-567f9e444d12" providerId="ADAL" clId="{B264B1C5-B60C-4B8B-9599-A5F2DB3070CB}" dt="2022-10-05T08:25:21.630" v="145" actId="20577"/>
      <pc:docMkLst>
        <pc:docMk/>
      </pc:docMkLst>
      <pc:sldChg chg="modSp mod">
        <pc:chgData name="Imke De Graaf" userId="cc68ba0d-e5bd-4583-b730-567f9e444d12" providerId="ADAL" clId="{B264B1C5-B60C-4B8B-9599-A5F2DB3070CB}" dt="2022-10-05T08:25:21.630" v="145" actId="20577"/>
        <pc:sldMkLst>
          <pc:docMk/>
          <pc:sldMk cId="1626246851" sldId="260"/>
        </pc:sldMkLst>
        <pc:spChg chg="mod">
          <ac:chgData name="Imke De Graaf" userId="cc68ba0d-e5bd-4583-b730-567f9e444d12" providerId="ADAL" clId="{B264B1C5-B60C-4B8B-9599-A5F2DB3070CB}" dt="2022-10-05T08:25:21.630" v="145" actId="20577"/>
          <ac:spMkLst>
            <pc:docMk/>
            <pc:sldMk cId="1626246851" sldId="260"/>
            <ac:spMk id="3" creationId="{36724AC7-6F76-434C-8ADF-1CF89086719E}"/>
          </ac:spMkLst>
        </pc:spChg>
      </pc:sldChg>
    </pc:docChg>
  </pc:docChgLst>
  <pc:docChgLst>
    <pc:chgData name="Imke De Graaf" userId="cc68ba0d-e5bd-4583-b730-567f9e444d12" providerId="ADAL" clId="{0DDE8F8A-5B2E-4A9D-9793-FEB3C411F25A}"/>
    <pc:docChg chg="undo custSel addSld delSld modSld">
      <pc:chgData name="Imke De Graaf" userId="cc68ba0d-e5bd-4583-b730-567f9e444d12" providerId="ADAL" clId="{0DDE8F8A-5B2E-4A9D-9793-FEB3C411F25A}" dt="2020-11-13T08:15:58.118" v="1010" actId="20577"/>
      <pc:docMkLst>
        <pc:docMk/>
      </pc:docMkLst>
      <pc:sldChg chg="modSp mod">
        <pc:chgData name="Imke De Graaf" userId="cc68ba0d-e5bd-4583-b730-567f9e444d12" providerId="ADAL" clId="{0DDE8F8A-5B2E-4A9D-9793-FEB3C411F25A}" dt="2020-11-11T13:55:25.212" v="22" actId="20577"/>
        <pc:sldMkLst>
          <pc:docMk/>
          <pc:sldMk cId="4100175031" sldId="256"/>
        </pc:sldMkLst>
        <pc:spChg chg="mod">
          <ac:chgData name="Imke De Graaf" userId="cc68ba0d-e5bd-4583-b730-567f9e444d12" providerId="ADAL" clId="{0DDE8F8A-5B2E-4A9D-9793-FEB3C411F25A}" dt="2020-11-11T13:55:25.212" v="22" actId="20577"/>
          <ac:spMkLst>
            <pc:docMk/>
            <pc:sldMk cId="4100175031" sldId="256"/>
            <ac:spMk id="2" creationId="{6CC1C760-F982-475C-96A4-690EAF996319}"/>
          </ac:spMkLst>
        </pc:spChg>
      </pc:sldChg>
      <pc:sldChg chg="modSp new mod">
        <pc:chgData name="Imke De Graaf" userId="cc68ba0d-e5bd-4583-b730-567f9e444d12" providerId="ADAL" clId="{0DDE8F8A-5B2E-4A9D-9793-FEB3C411F25A}" dt="2020-11-11T13:59:15.032" v="385" actId="20577"/>
        <pc:sldMkLst>
          <pc:docMk/>
          <pc:sldMk cId="1626246851" sldId="260"/>
        </pc:sldMkLst>
        <pc:spChg chg="mod">
          <ac:chgData name="Imke De Graaf" userId="cc68ba0d-e5bd-4583-b730-567f9e444d12" providerId="ADAL" clId="{0DDE8F8A-5B2E-4A9D-9793-FEB3C411F25A}" dt="2020-11-11T13:55:58.246" v="46" actId="20577"/>
          <ac:spMkLst>
            <pc:docMk/>
            <pc:sldMk cId="1626246851" sldId="260"/>
            <ac:spMk id="2" creationId="{A74DA5C5-5BB4-4BA7-999C-FD3CEB40B710}"/>
          </ac:spMkLst>
        </pc:spChg>
        <pc:spChg chg="mod">
          <ac:chgData name="Imke De Graaf" userId="cc68ba0d-e5bd-4583-b730-567f9e444d12" providerId="ADAL" clId="{0DDE8F8A-5B2E-4A9D-9793-FEB3C411F25A}" dt="2020-11-11T13:59:15.032" v="385" actId="20577"/>
          <ac:spMkLst>
            <pc:docMk/>
            <pc:sldMk cId="1626246851" sldId="260"/>
            <ac:spMk id="3" creationId="{36724AC7-6F76-434C-8ADF-1CF89086719E}"/>
          </ac:spMkLst>
        </pc:spChg>
      </pc:sldChg>
      <pc:sldChg chg="modSp new del mod">
        <pc:chgData name="Imke De Graaf" userId="cc68ba0d-e5bd-4583-b730-567f9e444d12" providerId="ADAL" clId="{0DDE8F8A-5B2E-4A9D-9793-FEB3C411F25A}" dt="2020-11-11T13:55:48.717" v="34" actId="2696"/>
        <pc:sldMkLst>
          <pc:docMk/>
          <pc:sldMk cId="3804330089" sldId="260"/>
        </pc:sldMkLst>
        <pc:spChg chg="mod">
          <ac:chgData name="Imke De Graaf" userId="cc68ba0d-e5bd-4583-b730-567f9e444d12" providerId="ADAL" clId="{0DDE8F8A-5B2E-4A9D-9793-FEB3C411F25A}" dt="2020-11-11T13:55:43.384" v="33" actId="20577"/>
          <ac:spMkLst>
            <pc:docMk/>
            <pc:sldMk cId="3804330089" sldId="260"/>
            <ac:spMk id="2" creationId="{E34A2C3E-F7D1-4DF4-B550-2E30F698E3AA}"/>
          </ac:spMkLst>
        </pc:spChg>
      </pc:sldChg>
      <pc:sldChg chg="modSp new mod">
        <pc:chgData name="Imke De Graaf" userId="cc68ba0d-e5bd-4583-b730-567f9e444d12" providerId="ADAL" clId="{0DDE8F8A-5B2E-4A9D-9793-FEB3C411F25A}" dt="2020-11-13T08:15:58.118" v="1010" actId="20577"/>
        <pc:sldMkLst>
          <pc:docMk/>
          <pc:sldMk cId="1544831682" sldId="261"/>
        </pc:sldMkLst>
        <pc:spChg chg="mod">
          <ac:chgData name="Imke De Graaf" userId="cc68ba0d-e5bd-4583-b730-567f9e444d12" providerId="ADAL" clId="{0DDE8F8A-5B2E-4A9D-9793-FEB3C411F25A}" dt="2020-11-12T13:03:14.418" v="393" actId="20577"/>
          <ac:spMkLst>
            <pc:docMk/>
            <pc:sldMk cId="1544831682" sldId="261"/>
            <ac:spMk id="2" creationId="{0FD632C4-A57E-4435-8F87-57AFE23A95F9}"/>
          </ac:spMkLst>
        </pc:spChg>
        <pc:spChg chg="mod">
          <ac:chgData name="Imke De Graaf" userId="cc68ba0d-e5bd-4583-b730-567f9e444d12" providerId="ADAL" clId="{0DDE8F8A-5B2E-4A9D-9793-FEB3C411F25A}" dt="2020-11-13T08:15:58.118" v="1010" actId="20577"/>
          <ac:spMkLst>
            <pc:docMk/>
            <pc:sldMk cId="1544831682" sldId="261"/>
            <ac:spMk id="3" creationId="{1F7DEB55-756A-4C5D-A6A4-C6C0E324626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10/5/2022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C1C760-F982-475C-96A4-690EAF9963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err="1"/>
              <a:t>Adjectives</a:t>
            </a:r>
            <a:r>
              <a:rPr lang="nl-NL" dirty="0"/>
              <a:t>, </a:t>
            </a:r>
            <a:r>
              <a:rPr lang="nl-NL" dirty="0" err="1"/>
              <a:t>adverbs</a:t>
            </a:r>
            <a:r>
              <a:rPr lang="nl-NL" dirty="0"/>
              <a:t> and </a:t>
            </a:r>
            <a:r>
              <a:rPr lang="nl-NL" dirty="0" err="1"/>
              <a:t>comparisons</a:t>
            </a:r>
            <a:endParaRPr lang="nl-NL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7CDCE7A-ED58-491C-9EAC-D1495873D2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0175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7B9DEE-2A03-42A1-B3AF-913D6C221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Adjectives</a:t>
            </a:r>
            <a:r>
              <a:rPr lang="nl-NL" dirty="0"/>
              <a:t> and </a:t>
            </a:r>
            <a:r>
              <a:rPr lang="nl-NL" dirty="0" err="1"/>
              <a:t>adverbs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51C4B64-74DD-4A4F-B7C5-D54227D3F6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Een bijvoeglijk naamwoord zegt iets over een zelfstandig naamwoord</a:t>
            </a:r>
          </a:p>
          <a:p>
            <a:pPr marL="0" indent="0">
              <a:buNone/>
            </a:pPr>
            <a:r>
              <a:rPr lang="nl-NL" dirty="0"/>
              <a:t>He is a </a:t>
            </a:r>
            <a:r>
              <a:rPr lang="nl-NL" dirty="0" err="1">
                <a:solidFill>
                  <a:srgbClr val="FF0000"/>
                </a:solidFill>
              </a:rPr>
              <a:t>beautiful</a:t>
            </a:r>
            <a:r>
              <a:rPr lang="nl-NL" dirty="0"/>
              <a:t> </a:t>
            </a:r>
            <a:r>
              <a:rPr lang="nl-NL" dirty="0" err="1"/>
              <a:t>dancer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Een bijwoord zegt iets over een</a:t>
            </a:r>
          </a:p>
          <a:p>
            <a:pPr>
              <a:buFontTx/>
              <a:buChar char="-"/>
            </a:pPr>
            <a:r>
              <a:rPr lang="nl-NL" dirty="0"/>
              <a:t>Bijvoeglijk naamwoord	He is </a:t>
            </a:r>
            <a:r>
              <a:rPr lang="nl-NL" dirty="0" err="1"/>
              <a:t>an</a:t>
            </a:r>
            <a:r>
              <a:rPr lang="nl-NL" dirty="0"/>
              <a:t> </a:t>
            </a:r>
            <a:r>
              <a:rPr lang="nl-NL" dirty="0" err="1">
                <a:solidFill>
                  <a:srgbClr val="FF0000"/>
                </a:solidFill>
              </a:rPr>
              <a:t>extremely</a:t>
            </a:r>
            <a:r>
              <a:rPr lang="nl-NL" dirty="0"/>
              <a:t> </a:t>
            </a:r>
            <a:r>
              <a:rPr lang="nl-NL" dirty="0" err="1"/>
              <a:t>beautiful</a:t>
            </a:r>
            <a:r>
              <a:rPr lang="nl-NL" dirty="0"/>
              <a:t> </a:t>
            </a:r>
            <a:r>
              <a:rPr lang="nl-NL" dirty="0" err="1"/>
              <a:t>dancer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Werkwoord		He </a:t>
            </a:r>
            <a:r>
              <a:rPr lang="nl-NL" dirty="0" err="1"/>
              <a:t>dances</a:t>
            </a:r>
            <a:r>
              <a:rPr lang="nl-NL" dirty="0"/>
              <a:t> </a:t>
            </a:r>
            <a:r>
              <a:rPr lang="nl-NL" dirty="0" err="1">
                <a:solidFill>
                  <a:srgbClr val="FF0000"/>
                </a:solidFill>
              </a:rPr>
              <a:t>beautifully</a:t>
            </a:r>
            <a:endParaRPr lang="nl-NL" dirty="0">
              <a:solidFill>
                <a:srgbClr val="FF0000"/>
              </a:solidFill>
            </a:endParaRPr>
          </a:p>
          <a:p>
            <a:pPr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Ander bijwoord</a:t>
            </a:r>
            <a:r>
              <a:rPr lang="nl-NL" dirty="0">
                <a:solidFill>
                  <a:srgbClr val="FF0000"/>
                </a:solidFill>
              </a:rPr>
              <a:t>		</a:t>
            </a:r>
            <a:r>
              <a:rPr lang="nl-NL" dirty="0">
                <a:solidFill>
                  <a:schemeClr val="tx1"/>
                </a:solidFill>
              </a:rPr>
              <a:t>He </a:t>
            </a:r>
            <a:r>
              <a:rPr lang="nl-NL" dirty="0" err="1">
                <a:solidFill>
                  <a:schemeClr val="tx1"/>
                </a:solidFill>
              </a:rPr>
              <a:t>dances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dirty="0" err="1">
                <a:solidFill>
                  <a:srgbClr val="FF0000"/>
                </a:solidFill>
              </a:rPr>
              <a:t>extremely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dirty="0" err="1">
                <a:solidFill>
                  <a:schemeClr val="tx1"/>
                </a:solidFill>
              </a:rPr>
              <a:t>beautifully</a:t>
            </a:r>
            <a:endParaRPr lang="nl-NL" dirty="0">
              <a:solidFill>
                <a:schemeClr val="tx1"/>
              </a:solidFill>
            </a:endParaRPr>
          </a:p>
          <a:p>
            <a:pPr>
              <a:buFontTx/>
              <a:buChar char="-"/>
            </a:pPr>
            <a:r>
              <a:rPr lang="nl-NL" dirty="0">
                <a:solidFill>
                  <a:schemeClr val="tx1"/>
                </a:solidFill>
              </a:rPr>
              <a:t>Hele zin		</a:t>
            </a:r>
            <a:r>
              <a:rPr lang="nl-NL" dirty="0" err="1">
                <a:solidFill>
                  <a:srgbClr val="FF0000"/>
                </a:solidFill>
              </a:rPr>
              <a:t>Surely</a:t>
            </a:r>
            <a:r>
              <a:rPr lang="nl-NL" dirty="0">
                <a:solidFill>
                  <a:srgbClr val="FF0000"/>
                </a:solidFill>
              </a:rPr>
              <a:t>, </a:t>
            </a:r>
            <a:r>
              <a:rPr lang="nl-NL" dirty="0">
                <a:solidFill>
                  <a:schemeClr val="tx1"/>
                </a:solidFill>
              </a:rPr>
              <a:t>he is </a:t>
            </a:r>
            <a:r>
              <a:rPr lang="nl-NL" dirty="0" err="1">
                <a:solidFill>
                  <a:schemeClr val="tx1"/>
                </a:solidFill>
              </a:rPr>
              <a:t>the</a:t>
            </a:r>
            <a:r>
              <a:rPr lang="nl-NL" dirty="0">
                <a:solidFill>
                  <a:schemeClr val="tx1"/>
                </a:solidFill>
              </a:rPr>
              <a:t> most </a:t>
            </a:r>
            <a:r>
              <a:rPr lang="nl-NL" dirty="0" err="1">
                <a:solidFill>
                  <a:schemeClr val="tx1"/>
                </a:solidFill>
              </a:rPr>
              <a:t>beautiful</a:t>
            </a:r>
            <a:r>
              <a:rPr lang="nl-NL" dirty="0">
                <a:solidFill>
                  <a:schemeClr val="tx1"/>
                </a:solidFill>
              </a:rPr>
              <a:t> </a:t>
            </a:r>
            <a:r>
              <a:rPr lang="nl-NL" dirty="0" err="1">
                <a:solidFill>
                  <a:schemeClr val="tx1"/>
                </a:solidFill>
              </a:rPr>
              <a:t>dancer</a:t>
            </a:r>
            <a:endParaRPr lang="nl-N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194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DF3EA2-E2F3-43F5-B9D1-AEE234F34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Vorm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573261E-72C6-4DF0-BFA7-0887823FB5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In de meeste gevallen maak je van een bijvoeglijk naamwoord een bijwoord door er –</a:t>
            </a:r>
            <a:r>
              <a:rPr lang="nl-NL" dirty="0" err="1"/>
              <a:t>ly</a:t>
            </a:r>
            <a:r>
              <a:rPr lang="nl-NL" dirty="0"/>
              <a:t> achter te zetten</a:t>
            </a:r>
          </a:p>
          <a:p>
            <a:pPr marL="0" indent="0">
              <a:buNone/>
            </a:pPr>
            <a:r>
              <a:rPr lang="nl-NL" dirty="0"/>
              <a:t>Uitzonderingen: hard, </a:t>
            </a:r>
            <a:r>
              <a:rPr lang="nl-NL" dirty="0" err="1"/>
              <a:t>fast</a:t>
            </a:r>
            <a:r>
              <a:rPr lang="nl-NL" dirty="0"/>
              <a:t>, late / </a:t>
            </a:r>
            <a:r>
              <a:rPr lang="nl-NL" dirty="0" err="1"/>
              <a:t>good</a:t>
            </a:r>
            <a:r>
              <a:rPr lang="nl-NL" dirty="0"/>
              <a:t> &gt; well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58699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E6BAE6C-3B77-4D04-81FB-A2F9B99013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 op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551BB5-C508-4ED5-A265-C6667A5879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nl-NL" dirty="0"/>
              <a:t>Hij sprak heel vriendelijk.</a:t>
            </a:r>
          </a:p>
          <a:p>
            <a:pPr marL="0" indent="0">
              <a:buNone/>
            </a:pPr>
            <a:r>
              <a:rPr lang="nl-NL" dirty="0"/>
              <a:t>Ik kan jou onmogelijk vertellen wat ze zei.</a:t>
            </a:r>
          </a:p>
          <a:p>
            <a:pPr marL="0" indent="0">
              <a:buNone/>
            </a:pPr>
            <a:r>
              <a:rPr lang="nl-NL" dirty="0"/>
              <a:t>We stonden vroeg op.</a:t>
            </a:r>
          </a:p>
          <a:p>
            <a:pPr marL="0" indent="0">
              <a:buNone/>
            </a:pPr>
            <a:r>
              <a:rPr lang="nl-NL" dirty="0"/>
              <a:t>Ze hebben mijn naam verkeerd gespeld.</a:t>
            </a:r>
          </a:p>
          <a:p>
            <a:pPr marL="0" indent="0">
              <a:buNone/>
            </a:pPr>
            <a:r>
              <a:rPr lang="nl-NL" dirty="0"/>
              <a:t>Dit is een dagelijkse krant.</a:t>
            </a:r>
          </a:p>
          <a:p>
            <a:pPr marL="0" indent="0">
              <a:buNone/>
            </a:pPr>
            <a:r>
              <a:rPr lang="nl-NL" dirty="0"/>
              <a:t>Hij maakt zijn huiswerk nauwelijks.</a:t>
            </a:r>
          </a:p>
          <a:p>
            <a:pPr marL="0" indent="0">
              <a:buNone/>
            </a:pPr>
            <a:r>
              <a:rPr lang="nl-NL" dirty="0"/>
              <a:t>Ik heb haar de laatste tijd niet gezien.</a:t>
            </a:r>
          </a:p>
          <a:p>
            <a:pPr marL="0" indent="0">
              <a:buNone/>
            </a:pPr>
            <a:r>
              <a:rPr lang="nl-NL" dirty="0"/>
              <a:t>ZIE PAGINA’S 65 – 67 VAN JE REFERENCE BOOK</a:t>
            </a:r>
          </a:p>
        </p:txBody>
      </p:sp>
    </p:spTree>
    <p:extLst>
      <p:ext uri="{BB962C8B-B14F-4D97-AF65-F5344CB8AC3E}">
        <p14:creationId xmlns:p14="http://schemas.microsoft.com/office/powerpoint/2010/main" val="2697059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74DA5C5-5BB4-4BA7-999C-FD3CEB40B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Comparisons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6724AC7-6F76-434C-8ADF-1CF890867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Bij bijvoeglijk naamwoorden van 1 lettergreep: -er/ -</a:t>
            </a:r>
            <a:r>
              <a:rPr lang="nl-NL" dirty="0" err="1"/>
              <a:t>est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Bij bijvoeglijk naamwoorden van 3 lettergrepen: more/ most</a:t>
            </a:r>
          </a:p>
          <a:p>
            <a:pPr marL="0" indent="0">
              <a:buNone/>
            </a:pPr>
            <a:r>
              <a:rPr lang="nl-NL" dirty="0"/>
              <a:t>Bij bijvoeglijk naamwoorden van 2 lettergrepen: more/ most</a:t>
            </a:r>
          </a:p>
          <a:p>
            <a:pPr marL="0" indent="0">
              <a:buNone/>
            </a:pPr>
            <a:r>
              <a:rPr lang="nl-NL" dirty="0"/>
              <a:t>tenzij</a:t>
            </a:r>
          </a:p>
          <a:p>
            <a:pPr>
              <a:buFontTx/>
              <a:buChar char="-"/>
            </a:pPr>
            <a:r>
              <a:rPr lang="nl-NL" dirty="0"/>
              <a:t>Woorden die eindigen op </a:t>
            </a:r>
            <a:r>
              <a:rPr lang="nl-NL" dirty="0">
                <a:solidFill>
                  <a:srgbClr val="FF0000"/>
                </a:solidFill>
              </a:rPr>
              <a:t>–</a:t>
            </a:r>
            <a:r>
              <a:rPr lang="nl-NL" dirty="0" err="1">
                <a:solidFill>
                  <a:srgbClr val="FF0000"/>
                </a:solidFill>
              </a:rPr>
              <a:t>le</a:t>
            </a:r>
            <a:r>
              <a:rPr lang="nl-NL" dirty="0">
                <a:solidFill>
                  <a:srgbClr val="FF0000"/>
                </a:solidFill>
              </a:rPr>
              <a:t> –er –ow </a:t>
            </a:r>
            <a:r>
              <a:rPr lang="nl-NL" dirty="0"/>
              <a:t>: -er/ -</a:t>
            </a:r>
            <a:r>
              <a:rPr lang="nl-NL" dirty="0" err="1"/>
              <a:t>est</a:t>
            </a:r>
            <a:endParaRPr lang="nl-NL" dirty="0"/>
          </a:p>
          <a:p>
            <a:pPr>
              <a:buFontTx/>
              <a:buChar char="-"/>
            </a:pPr>
            <a:r>
              <a:rPr lang="nl-NL" dirty="0"/>
              <a:t>Bij </a:t>
            </a:r>
            <a:r>
              <a:rPr lang="nl-NL" dirty="0" err="1"/>
              <a:t>stupid</a:t>
            </a:r>
            <a:r>
              <a:rPr lang="nl-NL" dirty="0"/>
              <a:t>, </a:t>
            </a:r>
            <a:r>
              <a:rPr lang="nl-NL" dirty="0" err="1"/>
              <a:t>cruel</a:t>
            </a:r>
            <a:r>
              <a:rPr lang="nl-NL" dirty="0"/>
              <a:t>, </a:t>
            </a:r>
            <a:r>
              <a:rPr lang="nl-NL" dirty="0" err="1"/>
              <a:t>likely</a:t>
            </a:r>
            <a:r>
              <a:rPr lang="nl-NL" dirty="0"/>
              <a:t>, </a:t>
            </a:r>
            <a:r>
              <a:rPr lang="nl-NL" dirty="0" err="1"/>
              <a:t>pleasant</a:t>
            </a:r>
            <a:r>
              <a:rPr lang="nl-NL" dirty="0"/>
              <a:t>, </a:t>
            </a:r>
            <a:r>
              <a:rPr lang="nl-NL" dirty="0" err="1"/>
              <a:t>polite</a:t>
            </a:r>
            <a:r>
              <a:rPr lang="nl-NL" dirty="0"/>
              <a:t>, </a:t>
            </a:r>
            <a:r>
              <a:rPr lang="nl-NL" dirty="0" err="1"/>
              <a:t>quiet</a:t>
            </a:r>
            <a:r>
              <a:rPr lang="nl-NL" dirty="0"/>
              <a:t>, </a:t>
            </a:r>
            <a:r>
              <a:rPr lang="nl-NL" dirty="0" err="1"/>
              <a:t>hansome</a:t>
            </a:r>
            <a:r>
              <a:rPr lang="nl-NL" dirty="0"/>
              <a:t>, common: -er/ -</a:t>
            </a:r>
            <a:r>
              <a:rPr lang="nl-NL" dirty="0" err="1"/>
              <a:t>est</a:t>
            </a:r>
            <a:r>
              <a:rPr lang="nl-NL"/>
              <a:t>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62468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D632C4-A57E-4435-8F87-57AFE23A9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Let op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7DEB55-756A-4C5D-A6A4-C6C0E3246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nl-NL" dirty="0"/>
              <a:t>Ik heb twee zussen. Ik ben de oudste.</a:t>
            </a:r>
          </a:p>
          <a:p>
            <a:pPr marL="0" indent="0">
              <a:buNone/>
            </a:pPr>
            <a:r>
              <a:rPr lang="nl-NL" dirty="0"/>
              <a:t>Dit zijn mijn twee zussen. Joan is de jongste van de twee.</a:t>
            </a:r>
          </a:p>
          <a:p>
            <a:pPr marL="0" indent="0">
              <a:buNone/>
            </a:pPr>
            <a:r>
              <a:rPr lang="nl-NL" dirty="0"/>
              <a:t>Kun jij dit sneller (</a:t>
            </a:r>
            <a:r>
              <a:rPr lang="nl-NL" dirty="0" err="1"/>
              <a:t>quick</a:t>
            </a:r>
            <a:r>
              <a:rPr lang="nl-NL" dirty="0"/>
              <a:t>) doen dan gisteren?</a:t>
            </a:r>
          </a:p>
          <a:p>
            <a:pPr marL="0" indent="0">
              <a:buNone/>
            </a:pPr>
            <a:r>
              <a:rPr lang="nl-NL" dirty="0"/>
              <a:t>Zij is niet zo slim als haar broer is</a:t>
            </a:r>
          </a:p>
          <a:p>
            <a:pPr marL="0" indent="0">
              <a:buNone/>
            </a:pPr>
            <a:r>
              <a:rPr lang="nl-NL" dirty="0"/>
              <a:t>I </a:t>
            </a:r>
            <a:r>
              <a:rPr lang="nl-NL" dirty="0" err="1"/>
              <a:t>am</a:t>
            </a:r>
            <a:r>
              <a:rPr lang="nl-NL" dirty="0"/>
              <a:t> feeling bad/</a:t>
            </a:r>
            <a:r>
              <a:rPr lang="nl-NL" dirty="0" err="1"/>
              <a:t>ill</a:t>
            </a:r>
            <a:r>
              <a:rPr lang="nl-NL" dirty="0"/>
              <a:t>, but I </a:t>
            </a:r>
            <a:r>
              <a:rPr lang="nl-NL" dirty="0" err="1"/>
              <a:t>am</a:t>
            </a:r>
            <a:r>
              <a:rPr lang="nl-NL" dirty="0"/>
              <a:t> </a:t>
            </a:r>
            <a:r>
              <a:rPr lang="nl-NL" dirty="0" err="1"/>
              <a:t>sure</a:t>
            </a:r>
            <a:r>
              <a:rPr lang="nl-NL" dirty="0"/>
              <a:t> Rick is feeling ……………</a:t>
            </a:r>
          </a:p>
          <a:p>
            <a:pPr marL="0" indent="0">
              <a:buNone/>
            </a:pPr>
            <a:r>
              <a:rPr lang="nl-NL" dirty="0"/>
              <a:t>Duur – minder duur – minst duur</a:t>
            </a:r>
          </a:p>
          <a:p>
            <a:pPr marL="0" indent="0">
              <a:buNone/>
            </a:pPr>
            <a:r>
              <a:rPr lang="nl-NL" dirty="0"/>
              <a:t>Weinig – minder – minst</a:t>
            </a:r>
          </a:p>
          <a:p>
            <a:pPr marL="0" indent="0">
              <a:buNone/>
            </a:pPr>
            <a:r>
              <a:rPr lang="nl-NL" dirty="0"/>
              <a:t>Goed – beter – best (</a:t>
            </a:r>
            <a:r>
              <a:rPr lang="nl-NL" dirty="0" err="1"/>
              <a:t>bijv</a:t>
            </a:r>
            <a:r>
              <a:rPr lang="nl-NL" dirty="0"/>
              <a:t> </a:t>
            </a:r>
            <a:r>
              <a:rPr lang="nl-NL" dirty="0" err="1"/>
              <a:t>nw</a:t>
            </a:r>
            <a:r>
              <a:rPr lang="nl-NL" dirty="0"/>
              <a:t> en bijwoord)</a:t>
            </a:r>
          </a:p>
          <a:p>
            <a:pPr marL="0" indent="0">
              <a:buNone/>
            </a:pPr>
            <a:r>
              <a:rPr lang="nl-NL" dirty="0"/>
              <a:t>Ver – verder – verst</a:t>
            </a:r>
          </a:p>
          <a:p>
            <a:pPr marL="0" indent="0">
              <a:buNone/>
            </a:pPr>
            <a:r>
              <a:rPr lang="nl-NL" dirty="0"/>
              <a:t>Laat – later – laatst(e) (3 opties, </a:t>
            </a:r>
            <a:r>
              <a:rPr lang="nl-NL" dirty="0" err="1"/>
              <a:t>incl</a:t>
            </a:r>
            <a:r>
              <a:rPr lang="nl-NL" dirty="0"/>
              <a:t> laatste van twee)</a:t>
            </a:r>
          </a:p>
        </p:txBody>
      </p:sp>
    </p:spTree>
    <p:extLst>
      <p:ext uri="{BB962C8B-B14F-4D97-AF65-F5344CB8AC3E}">
        <p14:creationId xmlns:p14="http://schemas.microsoft.com/office/powerpoint/2010/main" val="1544831682"/>
      </p:ext>
    </p:extLst>
  </p:cSld>
  <p:clrMapOvr>
    <a:masterClrMapping/>
  </p:clrMapOvr>
</p:sld>
</file>

<file path=ppt/theme/theme1.xml><?xml version="1.0" encoding="utf-8"?>
<a:theme xmlns:a="http://schemas.openxmlformats.org/drawingml/2006/main" name="Pakket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{8C7AB832-4DD7-417E-9E12-32195CE1E63E}tf10001115</Template>
  <TotalTime>1420</TotalTime>
  <Words>330</Words>
  <Application>Microsoft Office PowerPoint</Application>
  <PresentationFormat>Breedbeeld</PresentationFormat>
  <Paragraphs>39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Gill Sans MT</vt:lpstr>
      <vt:lpstr>Pakket</vt:lpstr>
      <vt:lpstr>Adjectives, adverbs and comparisons</vt:lpstr>
      <vt:lpstr>Adjectives and adverbs</vt:lpstr>
      <vt:lpstr>Vorm</vt:lpstr>
      <vt:lpstr>Let op</vt:lpstr>
      <vt:lpstr>Comparisons</vt:lpstr>
      <vt:lpstr>Let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Adjectives and adverbs</dc:title>
  <dc:creator>Imke De Graaf</dc:creator>
  <cp:lastModifiedBy>Imke De Graaf</cp:lastModifiedBy>
  <cp:revision>2</cp:revision>
  <dcterms:created xsi:type="dcterms:W3CDTF">2020-10-27T12:08:55Z</dcterms:created>
  <dcterms:modified xsi:type="dcterms:W3CDTF">2022-10-05T08:25:26Z</dcterms:modified>
</cp:coreProperties>
</file>