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mke De Graaf" userId="cc68ba0d-e5bd-4583-b730-567f9e444d12" providerId="ADAL" clId="{9A3DB181-9123-44A6-A672-AB70904A84B6}"/>
    <pc:docChg chg="modSld">
      <pc:chgData name="Imke De Graaf" userId="cc68ba0d-e5bd-4583-b730-567f9e444d12" providerId="ADAL" clId="{9A3DB181-9123-44A6-A672-AB70904A84B6}" dt="2020-09-22T07:39:01.217" v="1" actId="20577"/>
      <pc:docMkLst>
        <pc:docMk/>
      </pc:docMkLst>
      <pc:sldChg chg="modSp mod">
        <pc:chgData name="Imke De Graaf" userId="cc68ba0d-e5bd-4583-b730-567f9e444d12" providerId="ADAL" clId="{9A3DB181-9123-44A6-A672-AB70904A84B6}" dt="2020-09-22T07:39:01.217" v="1" actId="20577"/>
        <pc:sldMkLst>
          <pc:docMk/>
          <pc:sldMk cId="3513667623" sldId="259"/>
        </pc:sldMkLst>
        <pc:spChg chg="mod">
          <ac:chgData name="Imke De Graaf" userId="cc68ba0d-e5bd-4583-b730-567f9e444d12" providerId="ADAL" clId="{9A3DB181-9123-44A6-A672-AB70904A84B6}" dt="2020-09-22T07:39:01.217" v="1" actId="20577"/>
          <ac:spMkLst>
            <pc:docMk/>
            <pc:sldMk cId="3513667623" sldId="259"/>
            <ac:spMk id="3" creationId="{41854A17-3C7D-45A4-8EF7-E29640092AB9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365138-CF67-4656-A6FC-01A8AF1BF74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3943DF7-5BFF-4FC6-8BD0-3FC1CD27A64E}">
      <dgm:prSet/>
      <dgm:spPr/>
      <dgm:t>
        <a:bodyPr/>
        <a:lstStyle/>
        <a:p>
          <a:r>
            <a:rPr lang="nl-NL"/>
            <a:t>Structure</a:t>
          </a:r>
          <a:endParaRPr lang="en-US"/>
        </a:p>
      </dgm:t>
    </dgm:pt>
    <dgm:pt modelId="{70ED5CC6-9235-4E1B-BB89-2EE8A8E9AFE2}" type="parTrans" cxnId="{5D523805-2EC5-43E6-B6D0-CC8F7D9B2978}">
      <dgm:prSet/>
      <dgm:spPr/>
      <dgm:t>
        <a:bodyPr/>
        <a:lstStyle/>
        <a:p>
          <a:endParaRPr lang="en-US"/>
        </a:p>
      </dgm:t>
    </dgm:pt>
    <dgm:pt modelId="{32D4CCC6-D47D-4AB6-BEAC-CA2507EBE313}" type="sibTrans" cxnId="{5D523805-2EC5-43E6-B6D0-CC8F7D9B2978}">
      <dgm:prSet/>
      <dgm:spPr/>
      <dgm:t>
        <a:bodyPr/>
        <a:lstStyle/>
        <a:p>
          <a:endParaRPr lang="en-US"/>
        </a:p>
      </dgm:t>
    </dgm:pt>
    <dgm:pt modelId="{D78318C9-C4D5-4090-81CB-B4A42C4B44E2}">
      <dgm:prSet/>
      <dgm:spPr/>
      <dgm:t>
        <a:bodyPr/>
        <a:lstStyle/>
        <a:p>
          <a:r>
            <a:rPr lang="nl-NL"/>
            <a:t>Delivery</a:t>
          </a:r>
          <a:endParaRPr lang="en-US"/>
        </a:p>
      </dgm:t>
    </dgm:pt>
    <dgm:pt modelId="{6C2B4A3D-6664-4CF9-8BC9-3897B2F271CE}" type="parTrans" cxnId="{4141750D-CA85-43E3-8653-25C181763043}">
      <dgm:prSet/>
      <dgm:spPr/>
      <dgm:t>
        <a:bodyPr/>
        <a:lstStyle/>
        <a:p>
          <a:endParaRPr lang="en-US"/>
        </a:p>
      </dgm:t>
    </dgm:pt>
    <dgm:pt modelId="{30575E21-BF1C-44D0-BDD8-068351816826}" type="sibTrans" cxnId="{4141750D-CA85-43E3-8653-25C181763043}">
      <dgm:prSet/>
      <dgm:spPr/>
      <dgm:t>
        <a:bodyPr/>
        <a:lstStyle/>
        <a:p>
          <a:endParaRPr lang="en-US"/>
        </a:p>
      </dgm:t>
    </dgm:pt>
    <dgm:pt modelId="{250BA269-5C43-4F0B-ACDF-09EAEEC5A682}">
      <dgm:prSet/>
      <dgm:spPr/>
      <dgm:t>
        <a:bodyPr/>
        <a:lstStyle/>
        <a:p>
          <a:r>
            <a:rPr lang="nl-NL"/>
            <a:t>Content</a:t>
          </a:r>
          <a:endParaRPr lang="en-US"/>
        </a:p>
      </dgm:t>
    </dgm:pt>
    <dgm:pt modelId="{8E8476F3-6B66-43C8-A08B-4877418A5AE1}" type="parTrans" cxnId="{789E5E5F-9E64-4AA8-ADC0-0AACC35EA13D}">
      <dgm:prSet/>
      <dgm:spPr/>
      <dgm:t>
        <a:bodyPr/>
        <a:lstStyle/>
        <a:p>
          <a:endParaRPr lang="en-US"/>
        </a:p>
      </dgm:t>
    </dgm:pt>
    <dgm:pt modelId="{FC97816E-4482-47A5-BAD7-9DF34577F27D}" type="sibTrans" cxnId="{789E5E5F-9E64-4AA8-ADC0-0AACC35EA13D}">
      <dgm:prSet/>
      <dgm:spPr/>
      <dgm:t>
        <a:bodyPr/>
        <a:lstStyle/>
        <a:p>
          <a:endParaRPr lang="en-US"/>
        </a:p>
      </dgm:t>
    </dgm:pt>
    <dgm:pt modelId="{9B8AE71F-6BB2-4026-8F50-35FF9E9CC390}">
      <dgm:prSet/>
      <dgm:spPr/>
      <dgm:t>
        <a:bodyPr/>
        <a:lstStyle/>
        <a:p>
          <a:r>
            <a:rPr lang="nl-NL"/>
            <a:t>Grammar</a:t>
          </a:r>
          <a:endParaRPr lang="en-US"/>
        </a:p>
      </dgm:t>
    </dgm:pt>
    <dgm:pt modelId="{835FFDFF-FF19-48D5-9F0F-1546CB8673D7}" type="parTrans" cxnId="{55D99DBF-08F1-45D6-A0B0-3A3E46E4B81E}">
      <dgm:prSet/>
      <dgm:spPr/>
      <dgm:t>
        <a:bodyPr/>
        <a:lstStyle/>
        <a:p>
          <a:endParaRPr lang="en-US"/>
        </a:p>
      </dgm:t>
    </dgm:pt>
    <dgm:pt modelId="{DF8B1B01-BDA0-4784-A004-EA27B2640A35}" type="sibTrans" cxnId="{55D99DBF-08F1-45D6-A0B0-3A3E46E4B81E}">
      <dgm:prSet/>
      <dgm:spPr/>
      <dgm:t>
        <a:bodyPr/>
        <a:lstStyle/>
        <a:p>
          <a:endParaRPr lang="en-US"/>
        </a:p>
      </dgm:t>
    </dgm:pt>
    <dgm:pt modelId="{AEF0F228-9911-4DB3-8409-ED690E5D9C17}">
      <dgm:prSet/>
      <dgm:spPr/>
      <dgm:t>
        <a:bodyPr/>
        <a:lstStyle/>
        <a:p>
          <a:r>
            <a:rPr lang="nl-NL"/>
            <a:t>Vocabulary</a:t>
          </a:r>
          <a:endParaRPr lang="en-US"/>
        </a:p>
      </dgm:t>
    </dgm:pt>
    <dgm:pt modelId="{B1970960-ACE5-4461-BB88-C38B4C9993BB}" type="parTrans" cxnId="{5B1EE9AD-2961-4E58-A67C-6DC224797C8A}">
      <dgm:prSet/>
      <dgm:spPr/>
      <dgm:t>
        <a:bodyPr/>
        <a:lstStyle/>
        <a:p>
          <a:endParaRPr lang="en-US"/>
        </a:p>
      </dgm:t>
    </dgm:pt>
    <dgm:pt modelId="{B15B830A-573C-464A-87AE-3B1A5C75913E}" type="sibTrans" cxnId="{5B1EE9AD-2961-4E58-A67C-6DC224797C8A}">
      <dgm:prSet/>
      <dgm:spPr/>
      <dgm:t>
        <a:bodyPr/>
        <a:lstStyle/>
        <a:p>
          <a:endParaRPr lang="en-US"/>
        </a:p>
      </dgm:t>
    </dgm:pt>
    <dgm:pt modelId="{F87557A7-6CA3-4D05-994E-1A1C66EAC41A}" type="pres">
      <dgm:prSet presAssocID="{C2365138-CF67-4656-A6FC-01A8AF1BF744}" presName="linear" presStyleCnt="0">
        <dgm:presLayoutVars>
          <dgm:animLvl val="lvl"/>
          <dgm:resizeHandles val="exact"/>
        </dgm:presLayoutVars>
      </dgm:prSet>
      <dgm:spPr/>
    </dgm:pt>
    <dgm:pt modelId="{C68339FC-F4B9-4299-B1E6-872D9C5B4F3A}" type="pres">
      <dgm:prSet presAssocID="{F3943DF7-5BFF-4FC6-8BD0-3FC1CD27A64E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6C3EF23-75A4-483A-B619-55BA1B0D3864}" type="pres">
      <dgm:prSet presAssocID="{32D4CCC6-D47D-4AB6-BEAC-CA2507EBE313}" presName="spacer" presStyleCnt="0"/>
      <dgm:spPr/>
    </dgm:pt>
    <dgm:pt modelId="{EE221713-0EC6-47B4-959D-B630D846AFB7}" type="pres">
      <dgm:prSet presAssocID="{D78318C9-C4D5-4090-81CB-B4A42C4B44E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A301156-CBB1-4E95-AE30-A8A2B932C7B7}" type="pres">
      <dgm:prSet presAssocID="{30575E21-BF1C-44D0-BDD8-068351816826}" presName="spacer" presStyleCnt="0"/>
      <dgm:spPr/>
    </dgm:pt>
    <dgm:pt modelId="{4AD0F753-3081-41EC-8DAF-813F972F6D59}" type="pres">
      <dgm:prSet presAssocID="{250BA269-5C43-4F0B-ACDF-09EAEEC5A682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D8EDE1A-777C-4A52-BBA4-60EE083ED418}" type="pres">
      <dgm:prSet presAssocID="{FC97816E-4482-47A5-BAD7-9DF34577F27D}" presName="spacer" presStyleCnt="0"/>
      <dgm:spPr/>
    </dgm:pt>
    <dgm:pt modelId="{0D38E335-C7DC-4C69-903F-F1B1ED7BA1C3}" type="pres">
      <dgm:prSet presAssocID="{9B8AE71F-6BB2-4026-8F50-35FF9E9CC39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D2654D41-6F69-49AE-8AF2-1FD7D63835D8}" type="pres">
      <dgm:prSet presAssocID="{DF8B1B01-BDA0-4784-A004-EA27B2640A35}" presName="spacer" presStyleCnt="0"/>
      <dgm:spPr/>
    </dgm:pt>
    <dgm:pt modelId="{6A7D7415-5AC1-4B39-BF05-1E4319813C6B}" type="pres">
      <dgm:prSet presAssocID="{AEF0F228-9911-4DB3-8409-ED690E5D9C17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554EB403-ECC7-4436-A3F0-3B001D42ED60}" type="presOf" srcId="{250BA269-5C43-4F0B-ACDF-09EAEEC5A682}" destId="{4AD0F753-3081-41EC-8DAF-813F972F6D59}" srcOrd="0" destOrd="0" presId="urn:microsoft.com/office/officeart/2005/8/layout/vList2"/>
    <dgm:cxn modelId="{5D523805-2EC5-43E6-B6D0-CC8F7D9B2978}" srcId="{C2365138-CF67-4656-A6FC-01A8AF1BF744}" destId="{F3943DF7-5BFF-4FC6-8BD0-3FC1CD27A64E}" srcOrd="0" destOrd="0" parTransId="{70ED5CC6-9235-4E1B-BB89-2EE8A8E9AFE2}" sibTransId="{32D4CCC6-D47D-4AB6-BEAC-CA2507EBE313}"/>
    <dgm:cxn modelId="{4141750D-CA85-43E3-8653-25C181763043}" srcId="{C2365138-CF67-4656-A6FC-01A8AF1BF744}" destId="{D78318C9-C4D5-4090-81CB-B4A42C4B44E2}" srcOrd="1" destOrd="0" parTransId="{6C2B4A3D-6664-4CF9-8BC9-3897B2F271CE}" sibTransId="{30575E21-BF1C-44D0-BDD8-068351816826}"/>
    <dgm:cxn modelId="{5306E721-1E62-4873-AB29-8DC1057283AD}" type="presOf" srcId="{9B8AE71F-6BB2-4026-8F50-35FF9E9CC390}" destId="{0D38E335-C7DC-4C69-903F-F1B1ED7BA1C3}" srcOrd="0" destOrd="0" presId="urn:microsoft.com/office/officeart/2005/8/layout/vList2"/>
    <dgm:cxn modelId="{890ABC2E-3D9A-444D-B659-AFF1A57FE72A}" type="presOf" srcId="{D78318C9-C4D5-4090-81CB-B4A42C4B44E2}" destId="{EE221713-0EC6-47B4-959D-B630D846AFB7}" srcOrd="0" destOrd="0" presId="urn:microsoft.com/office/officeart/2005/8/layout/vList2"/>
    <dgm:cxn modelId="{87096E31-07BC-4410-A794-ABFD1A222A40}" type="presOf" srcId="{F3943DF7-5BFF-4FC6-8BD0-3FC1CD27A64E}" destId="{C68339FC-F4B9-4299-B1E6-872D9C5B4F3A}" srcOrd="0" destOrd="0" presId="urn:microsoft.com/office/officeart/2005/8/layout/vList2"/>
    <dgm:cxn modelId="{789E5E5F-9E64-4AA8-ADC0-0AACC35EA13D}" srcId="{C2365138-CF67-4656-A6FC-01A8AF1BF744}" destId="{250BA269-5C43-4F0B-ACDF-09EAEEC5A682}" srcOrd="2" destOrd="0" parTransId="{8E8476F3-6B66-43C8-A08B-4877418A5AE1}" sibTransId="{FC97816E-4482-47A5-BAD7-9DF34577F27D}"/>
    <dgm:cxn modelId="{71B26C44-9A15-4DB2-9175-D7ACFF23BF83}" type="presOf" srcId="{C2365138-CF67-4656-A6FC-01A8AF1BF744}" destId="{F87557A7-6CA3-4D05-994E-1A1C66EAC41A}" srcOrd="0" destOrd="0" presId="urn:microsoft.com/office/officeart/2005/8/layout/vList2"/>
    <dgm:cxn modelId="{4D4F7192-287A-41CA-AE5D-82D96A756C07}" type="presOf" srcId="{AEF0F228-9911-4DB3-8409-ED690E5D9C17}" destId="{6A7D7415-5AC1-4B39-BF05-1E4319813C6B}" srcOrd="0" destOrd="0" presId="urn:microsoft.com/office/officeart/2005/8/layout/vList2"/>
    <dgm:cxn modelId="{5B1EE9AD-2961-4E58-A67C-6DC224797C8A}" srcId="{C2365138-CF67-4656-A6FC-01A8AF1BF744}" destId="{AEF0F228-9911-4DB3-8409-ED690E5D9C17}" srcOrd="4" destOrd="0" parTransId="{B1970960-ACE5-4461-BB88-C38B4C9993BB}" sibTransId="{B15B830A-573C-464A-87AE-3B1A5C75913E}"/>
    <dgm:cxn modelId="{55D99DBF-08F1-45D6-A0B0-3A3E46E4B81E}" srcId="{C2365138-CF67-4656-A6FC-01A8AF1BF744}" destId="{9B8AE71F-6BB2-4026-8F50-35FF9E9CC390}" srcOrd="3" destOrd="0" parTransId="{835FFDFF-FF19-48D5-9F0F-1546CB8673D7}" sibTransId="{DF8B1B01-BDA0-4784-A004-EA27B2640A35}"/>
    <dgm:cxn modelId="{ED26BFD9-C41C-43DE-925C-DEDF1DD52114}" type="presParOf" srcId="{F87557A7-6CA3-4D05-994E-1A1C66EAC41A}" destId="{C68339FC-F4B9-4299-B1E6-872D9C5B4F3A}" srcOrd="0" destOrd="0" presId="urn:microsoft.com/office/officeart/2005/8/layout/vList2"/>
    <dgm:cxn modelId="{00F6785C-AC9A-4E18-A74D-9A57E2DCC6DF}" type="presParOf" srcId="{F87557A7-6CA3-4D05-994E-1A1C66EAC41A}" destId="{C6C3EF23-75A4-483A-B619-55BA1B0D3864}" srcOrd="1" destOrd="0" presId="urn:microsoft.com/office/officeart/2005/8/layout/vList2"/>
    <dgm:cxn modelId="{ECC98072-FCAD-4463-9302-35683A5EED63}" type="presParOf" srcId="{F87557A7-6CA3-4D05-994E-1A1C66EAC41A}" destId="{EE221713-0EC6-47B4-959D-B630D846AFB7}" srcOrd="2" destOrd="0" presId="urn:microsoft.com/office/officeart/2005/8/layout/vList2"/>
    <dgm:cxn modelId="{1B86A89E-24C2-46ED-A718-F0B0BEC885EA}" type="presParOf" srcId="{F87557A7-6CA3-4D05-994E-1A1C66EAC41A}" destId="{EA301156-CBB1-4E95-AE30-A8A2B932C7B7}" srcOrd="3" destOrd="0" presId="urn:microsoft.com/office/officeart/2005/8/layout/vList2"/>
    <dgm:cxn modelId="{2FD32233-BE47-45F2-B727-5D506D372A82}" type="presParOf" srcId="{F87557A7-6CA3-4D05-994E-1A1C66EAC41A}" destId="{4AD0F753-3081-41EC-8DAF-813F972F6D59}" srcOrd="4" destOrd="0" presId="urn:microsoft.com/office/officeart/2005/8/layout/vList2"/>
    <dgm:cxn modelId="{70F1AAEB-2D0A-4F25-840E-6388D74FE060}" type="presParOf" srcId="{F87557A7-6CA3-4D05-994E-1A1C66EAC41A}" destId="{1D8EDE1A-777C-4A52-BBA4-60EE083ED418}" srcOrd="5" destOrd="0" presId="urn:microsoft.com/office/officeart/2005/8/layout/vList2"/>
    <dgm:cxn modelId="{E68074D9-A475-4B24-AB7B-6F376568AC96}" type="presParOf" srcId="{F87557A7-6CA3-4D05-994E-1A1C66EAC41A}" destId="{0D38E335-C7DC-4C69-903F-F1B1ED7BA1C3}" srcOrd="6" destOrd="0" presId="urn:microsoft.com/office/officeart/2005/8/layout/vList2"/>
    <dgm:cxn modelId="{94C2CEEB-AEA8-4AE8-9932-B2C3C72279DD}" type="presParOf" srcId="{F87557A7-6CA3-4D05-994E-1A1C66EAC41A}" destId="{D2654D41-6F69-49AE-8AF2-1FD7D63835D8}" srcOrd="7" destOrd="0" presId="urn:microsoft.com/office/officeart/2005/8/layout/vList2"/>
    <dgm:cxn modelId="{48E6A100-F517-42A6-8AEE-17D2B68EDF49}" type="presParOf" srcId="{F87557A7-6CA3-4D05-994E-1A1C66EAC41A}" destId="{6A7D7415-5AC1-4B39-BF05-1E4319813C6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48CC4C-A9A9-4462-8B6F-350A69BF321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024406-2569-430D-9632-B28A2D8739E6}">
      <dgm:prSet/>
      <dgm:spPr/>
      <dgm:t>
        <a:bodyPr/>
        <a:lstStyle/>
        <a:p>
          <a:r>
            <a:rPr lang="nl-NL" dirty="0" err="1"/>
            <a:t>Introduction</a:t>
          </a:r>
          <a:endParaRPr lang="en-US" dirty="0"/>
        </a:p>
      </dgm:t>
    </dgm:pt>
    <dgm:pt modelId="{EA71284E-1076-490B-9AB8-F494E7BCBCA1}" type="parTrans" cxnId="{4F8F1659-482D-4F68-A6AF-86EBD0331128}">
      <dgm:prSet/>
      <dgm:spPr/>
      <dgm:t>
        <a:bodyPr/>
        <a:lstStyle/>
        <a:p>
          <a:endParaRPr lang="en-US"/>
        </a:p>
      </dgm:t>
    </dgm:pt>
    <dgm:pt modelId="{8D0AE523-A455-4887-AD38-36D6065F63C5}" type="sibTrans" cxnId="{4F8F1659-482D-4F68-A6AF-86EBD0331128}">
      <dgm:prSet/>
      <dgm:spPr/>
      <dgm:t>
        <a:bodyPr/>
        <a:lstStyle/>
        <a:p>
          <a:endParaRPr lang="en-US"/>
        </a:p>
      </dgm:t>
    </dgm:pt>
    <dgm:pt modelId="{29A2B585-620F-47A6-8D15-AC04FE10119A}">
      <dgm:prSet/>
      <dgm:spPr/>
      <dgm:t>
        <a:bodyPr/>
        <a:lstStyle/>
        <a:p>
          <a:r>
            <a:rPr lang="en-US" dirty="0"/>
            <a:t>Attention getter</a:t>
          </a:r>
        </a:p>
      </dgm:t>
    </dgm:pt>
    <dgm:pt modelId="{6A203EDB-8D2C-4BB3-90ED-2CC4FAAA0E82}" type="parTrans" cxnId="{BA8781E2-1BBD-4BE2-AABE-A850A07996C6}">
      <dgm:prSet/>
      <dgm:spPr/>
      <dgm:t>
        <a:bodyPr/>
        <a:lstStyle/>
        <a:p>
          <a:endParaRPr lang="en-US"/>
        </a:p>
      </dgm:t>
    </dgm:pt>
    <dgm:pt modelId="{300803E7-29AD-4667-B216-C6FD18009D9E}" type="sibTrans" cxnId="{BA8781E2-1BBD-4BE2-AABE-A850A07996C6}">
      <dgm:prSet/>
      <dgm:spPr/>
      <dgm:t>
        <a:bodyPr/>
        <a:lstStyle/>
        <a:p>
          <a:endParaRPr lang="en-US"/>
        </a:p>
      </dgm:t>
    </dgm:pt>
    <dgm:pt modelId="{0C843A14-6ED5-4C8F-BDF0-D19239DFF802}">
      <dgm:prSet/>
      <dgm:spPr/>
      <dgm:t>
        <a:bodyPr/>
        <a:lstStyle/>
        <a:p>
          <a:r>
            <a:rPr lang="nl-NL" dirty="0" err="1"/>
            <a:t>Main</a:t>
          </a:r>
          <a:r>
            <a:rPr lang="nl-NL" dirty="0"/>
            <a:t> body </a:t>
          </a:r>
          <a:endParaRPr lang="en-US" dirty="0"/>
        </a:p>
      </dgm:t>
    </dgm:pt>
    <dgm:pt modelId="{8AD2271B-4859-4620-85F3-30B2BB7DAA07}" type="parTrans" cxnId="{256E8726-3113-435C-B757-B11E08964CE3}">
      <dgm:prSet/>
      <dgm:spPr/>
      <dgm:t>
        <a:bodyPr/>
        <a:lstStyle/>
        <a:p>
          <a:endParaRPr lang="en-US"/>
        </a:p>
      </dgm:t>
    </dgm:pt>
    <dgm:pt modelId="{C623F1C4-71EB-46C8-9B87-95E8CB31C6BA}" type="sibTrans" cxnId="{256E8726-3113-435C-B757-B11E08964CE3}">
      <dgm:prSet/>
      <dgm:spPr/>
      <dgm:t>
        <a:bodyPr/>
        <a:lstStyle/>
        <a:p>
          <a:endParaRPr lang="en-US"/>
        </a:p>
      </dgm:t>
    </dgm:pt>
    <dgm:pt modelId="{57C2453E-1C75-4A55-A8F1-6FCC97208649}">
      <dgm:prSet/>
      <dgm:spPr/>
      <dgm:t>
        <a:bodyPr/>
        <a:lstStyle/>
        <a:p>
          <a:r>
            <a:rPr lang="nl-NL" dirty="0" err="1"/>
            <a:t>Conclusion</a:t>
          </a:r>
          <a:r>
            <a:rPr lang="nl-NL" dirty="0"/>
            <a:t> </a:t>
          </a:r>
          <a:endParaRPr lang="en-US" dirty="0"/>
        </a:p>
      </dgm:t>
    </dgm:pt>
    <dgm:pt modelId="{D0FE1176-CA96-4030-9D5B-F99FAB627C39}" type="parTrans" cxnId="{FB5C1F62-A49C-4E3D-8ECF-CAC89FE5D9F8}">
      <dgm:prSet/>
      <dgm:spPr/>
      <dgm:t>
        <a:bodyPr/>
        <a:lstStyle/>
        <a:p>
          <a:endParaRPr lang="en-US"/>
        </a:p>
      </dgm:t>
    </dgm:pt>
    <dgm:pt modelId="{507C962D-86CD-4338-A478-D6B79BEB0C75}" type="sibTrans" cxnId="{FB5C1F62-A49C-4E3D-8ECF-CAC89FE5D9F8}">
      <dgm:prSet/>
      <dgm:spPr/>
      <dgm:t>
        <a:bodyPr/>
        <a:lstStyle/>
        <a:p>
          <a:endParaRPr lang="en-US"/>
        </a:p>
      </dgm:t>
    </dgm:pt>
    <dgm:pt modelId="{AE29B11F-5F88-4E13-94E1-D0FD648BC676}">
      <dgm:prSet/>
      <dgm:spPr/>
      <dgm:t>
        <a:bodyPr/>
        <a:lstStyle/>
        <a:p>
          <a:r>
            <a:rPr lang="en-US" dirty="0"/>
            <a:t>Linking words</a:t>
          </a:r>
        </a:p>
      </dgm:t>
    </dgm:pt>
    <dgm:pt modelId="{B7792F8B-F618-4C45-8529-3AC08230502D}" type="parTrans" cxnId="{9C4A5F0E-BA99-4C7A-AE87-2E2DC27A8F8A}">
      <dgm:prSet/>
      <dgm:spPr/>
      <dgm:t>
        <a:bodyPr/>
        <a:lstStyle/>
        <a:p>
          <a:endParaRPr lang="en-US"/>
        </a:p>
      </dgm:t>
    </dgm:pt>
    <dgm:pt modelId="{9888DB61-2EB6-469E-AFE0-A71A3494E510}" type="sibTrans" cxnId="{9C4A5F0E-BA99-4C7A-AE87-2E2DC27A8F8A}">
      <dgm:prSet/>
      <dgm:spPr/>
      <dgm:t>
        <a:bodyPr/>
        <a:lstStyle/>
        <a:p>
          <a:endParaRPr lang="en-US"/>
        </a:p>
      </dgm:t>
    </dgm:pt>
    <dgm:pt modelId="{4AEFA349-4D42-4A83-866B-6C1140434F25}">
      <dgm:prSet/>
      <dgm:spPr/>
      <dgm:t>
        <a:bodyPr/>
        <a:lstStyle/>
        <a:p>
          <a:endParaRPr lang="en-US" dirty="0"/>
        </a:p>
      </dgm:t>
    </dgm:pt>
    <dgm:pt modelId="{E07DAEF8-2147-45B3-B1EE-989724B766D9}" type="parTrans" cxnId="{9EF93313-2FCD-4520-B1FD-28D6DB6B6CCE}">
      <dgm:prSet/>
      <dgm:spPr/>
      <dgm:t>
        <a:bodyPr/>
        <a:lstStyle/>
        <a:p>
          <a:endParaRPr lang="en-US"/>
        </a:p>
      </dgm:t>
    </dgm:pt>
    <dgm:pt modelId="{7E6E5CE0-BACD-4406-B100-81E4F33CB85F}" type="sibTrans" cxnId="{9EF93313-2FCD-4520-B1FD-28D6DB6B6CCE}">
      <dgm:prSet/>
      <dgm:spPr/>
      <dgm:t>
        <a:bodyPr/>
        <a:lstStyle/>
        <a:p>
          <a:endParaRPr lang="en-US"/>
        </a:p>
      </dgm:t>
    </dgm:pt>
    <dgm:pt modelId="{B325D01E-E8B4-47C1-B296-9B63AA7DAF53}" type="pres">
      <dgm:prSet presAssocID="{AD48CC4C-A9A9-4462-8B6F-350A69BF321D}" presName="vert0" presStyleCnt="0">
        <dgm:presLayoutVars>
          <dgm:dir/>
          <dgm:animOne val="branch"/>
          <dgm:animLvl val="lvl"/>
        </dgm:presLayoutVars>
      </dgm:prSet>
      <dgm:spPr/>
    </dgm:pt>
    <dgm:pt modelId="{A70F8BBD-74A7-4F09-93BF-5540CE5F2F7E}" type="pres">
      <dgm:prSet presAssocID="{98024406-2569-430D-9632-B28A2D8739E6}" presName="thickLine" presStyleLbl="alignNode1" presStyleIdx="0" presStyleCnt="6"/>
      <dgm:spPr/>
    </dgm:pt>
    <dgm:pt modelId="{561DF2E9-9C06-4C70-8C3C-D2FFB6216857}" type="pres">
      <dgm:prSet presAssocID="{98024406-2569-430D-9632-B28A2D8739E6}" presName="horz1" presStyleCnt="0"/>
      <dgm:spPr/>
    </dgm:pt>
    <dgm:pt modelId="{59821441-F088-4BC1-89EB-66E1342912F1}" type="pres">
      <dgm:prSet presAssocID="{98024406-2569-430D-9632-B28A2D8739E6}" presName="tx1" presStyleLbl="revTx" presStyleIdx="0" presStyleCnt="6"/>
      <dgm:spPr/>
    </dgm:pt>
    <dgm:pt modelId="{4739C2C9-5802-411B-945A-48B29DE787C3}" type="pres">
      <dgm:prSet presAssocID="{98024406-2569-430D-9632-B28A2D8739E6}" presName="vert1" presStyleCnt="0"/>
      <dgm:spPr/>
    </dgm:pt>
    <dgm:pt modelId="{29BDC18F-83E2-4D82-854D-CAA502282233}" type="pres">
      <dgm:prSet presAssocID="{29A2B585-620F-47A6-8D15-AC04FE10119A}" presName="thickLine" presStyleLbl="alignNode1" presStyleIdx="1" presStyleCnt="6"/>
      <dgm:spPr/>
    </dgm:pt>
    <dgm:pt modelId="{11E20423-0A68-44A4-9FF6-6343E02E2516}" type="pres">
      <dgm:prSet presAssocID="{29A2B585-620F-47A6-8D15-AC04FE10119A}" presName="horz1" presStyleCnt="0"/>
      <dgm:spPr/>
    </dgm:pt>
    <dgm:pt modelId="{91D26898-8121-447B-B1F7-82A12ECB4DFF}" type="pres">
      <dgm:prSet presAssocID="{29A2B585-620F-47A6-8D15-AC04FE10119A}" presName="tx1" presStyleLbl="revTx" presStyleIdx="1" presStyleCnt="6"/>
      <dgm:spPr/>
    </dgm:pt>
    <dgm:pt modelId="{419DA0AC-0710-4422-9C0D-7F885DBB7F09}" type="pres">
      <dgm:prSet presAssocID="{29A2B585-620F-47A6-8D15-AC04FE10119A}" presName="vert1" presStyleCnt="0"/>
      <dgm:spPr/>
    </dgm:pt>
    <dgm:pt modelId="{3C5509BF-637E-418F-AB3D-78469A812609}" type="pres">
      <dgm:prSet presAssocID="{0C843A14-6ED5-4C8F-BDF0-D19239DFF802}" presName="thickLine" presStyleLbl="alignNode1" presStyleIdx="2" presStyleCnt="6"/>
      <dgm:spPr/>
    </dgm:pt>
    <dgm:pt modelId="{7BB4EE6C-A364-4CEC-869A-9AA87628B70E}" type="pres">
      <dgm:prSet presAssocID="{0C843A14-6ED5-4C8F-BDF0-D19239DFF802}" presName="horz1" presStyleCnt="0"/>
      <dgm:spPr/>
    </dgm:pt>
    <dgm:pt modelId="{7EFB0B3B-ADCC-42E1-B843-B54B68163A20}" type="pres">
      <dgm:prSet presAssocID="{0C843A14-6ED5-4C8F-BDF0-D19239DFF802}" presName="tx1" presStyleLbl="revTx" presStyleIdx="2" presStyleCnt="6"/>
      <dgm:spPr/>
    </dgm:pt>
    <dgm:pt modelId="{0B8F33E8-C9FC-4B97-91CA-AE1E8F9A3100}" type="pres">
      <dgm:prSet presAssocID="{0C843A14-6ED5-4C8F-BDF0-D19239DFF802}" presName="vert1" presStyleCnt="0"/>
      <dgm:spPr/>
    </dgm:pt>
    <dgm:pt modelId="{64DC5312-1D95-4FCD-B14D-392032C7D111}" type="pres">
      <dgm:prSet presAssocID="{57C2453E-1C75-4A55-A8F1-6FCC97208649}" presName="thickLine" presStyleLbl="alignNode1" presStyleIdx="3" presStyleCnt="6"/>
      <dgm:spPr/>
    </dgm:pt>
    <dgm:pt modelId="{74856814-0934-4717-A1CE-75FF6AC0F0C6}" type="pres">
      <dgm:prSet presAssocID="{57C2453E-1C75-4A55-A8F1-6FCC97208649}" presName="horz1" presStyleCnt="0"/>
      <dgm:spPr/>
    </dgm:pt>
    <dgm:pt modelId="{BCE0E3CC-FFE8-4021-AF68-239D7C53E6D5}" type="pres">
      <dgm:prSet presAssocID="{57C2453E-1C75-4A55-A8F1-6FCC97208649}" presName="tx1" presStyleLbl="revTx" presStyleIdx="3" presStyleCnt="6"/>
      <dgm:spPr/>
    </dgm:pt>
    <dgm:pt modelId="{C72EF206-683B-4F4C-8F85-09BFAEEF548B}" type="pres">
      <dgm:prSet presAssocID="{57C2453E-1C75-4A55-A8F1-6FCC97208649}" presName="vert1" presStyleCnt="0"/>
      <dgm:spPr/>
    </dgm:pt>
    <dgm:pt modelId="{ED28DACA-535F-41CC-81EF-59506377A49E}" type="pres">
      <dgm:prSet presAssocID="{AE29B11F-5F88-4E13-94E1-D0FD648BC676}" presName="thickLine" presStyleLbl="alignNode1" presStyleIdx="4" presStyleCnt="6"/>
      <dgm:spPr/>
    </dgm:pt>
    <dgm:pt modelId="{5BF69A85-1D6D-4FA8-B342-0888485379F5}" type="pres">
      <dgm:prSet presAssocID="{AE29B11F-5F88-4E13-94E1-D0FD648BC676}" presName="horz1" presStyleCnt="0"/>
      <dgm:spPr/>
    </dgm:pt>
    <dgm:pt modelId="{5C5F0713-09D3-432B-8A25-B159F44815ED}" type="pres">
      <dgm:prSet presAssocID="{AE29B11F-5F88-4E13-94E1-D0FD648BC676}" presName="tx1" presStyleLbl="revTx" presStyleIdx="4" presStyleCnt="6"/>
      <dgm:spPr/>
    </dgm:pt>
    <dgm:pt modelId="{E46AD675-504B-4E09-9E9B-F9DBE1827D4A}" type="pres">
      <dgm:prSet presAssocID="{AE29B11F-5F88-4E13-94E1-D0FD648BC676}" presName="vert1" presStyleCnt="0"/>
      <dgm:spPr/>
    </dgm:pt>
    <dgm:pt modelId="{255CEE8D-325A-4922-8E16-89A09915D857}" type="pres">
      <dgm:prSet presAssocID="{4AEFA349-4D42-4A83-866B-6C1140434F25}" presName="thickLine" presStyleLbl="alignNode1" presStyleIdx="5" presStyleCnt="6"/>
      <dgm:spPr/>
    </dgm:pt>
    <dgm:pt modelId="{7DDD5877-5DD1-4197-947A-D9B67116E759}" type="pres">
      <dgm:prSet presAssocID="{4AEFA349-4D42-4A83-866B-6C1140434F25}" presName="horz1" presStyleCnt="0"/>
      <dgm:spPr/>
    </dgm:pt>
    <dgm:pt modelId="{BC138442-7D55-4089-A126-8AE2ED7C905A}" type="pres">
      <dgm:prSet presAssocID="{4AEFA349-4D42-4A83-866B-6C1140434F25}" presName="tx1" presStyleLbl="revTx" presStyleIdx="5" presStyleCnt="6"/>
      <dgm:spPr/>
    </dgm:pt>
    <dgm:pt modelId="{7391F2E6-A805-42D6-AD76-1F6B2ACBB024}" type="pres">
      <dgm:prSet presAssocID="{4AEFA349-4D42-4A83-866B-6C1140434F25}" presName="vert1" presStyleCnt="0"/>
      <dgm:spPr/>
    </dgm:pt>
  </dgm:ptLst>
  <dgm:cxnLst>
    <dgm:cxn modelId="{9C4A5F0E-BA99-4C7A-AE87-2E2DC27A8F8A}" srcId="{AD48CC4C-A9A9-4462-8B6F-350A69BF321D}" destId="{AE29B11F-5F88-4E13-94E1-D0FD648BC676}" srcOrd="4" destOrd="0" parTransId="{B7792F8B-F618-4C45-8529-3AC08230502D}" sibTransId="{9888DB61-2EB6-469E-AFE0-A71A3494E510}"/>
    <dgm:cxn modelId="{634E9D0F-E5E9-4911-A860-4EDB421C7628}" type="presOf" srcId="{4AEFA349-4D42-4A83-866B-6C1140434F25}" destId="{BC138442-7D55-4089-A126-8AE2ED7C905A}" srcOrd="0" destOrd="0" presId="urn:microsoft.com/office/officeart/2008/layout/LinedList"/>
    <dgm:cxn modelId="{9EF93313-2FCD-4520-B1FD-28D6DB6B6CCE}" srcId="{AD48CC4C-A9A9-4462-8B6F-350A69BF321D}" destId="{4AEFA349-4D42-4A83-866B-6C1140434F25}" srcOrd="5" destOrd="0" parTransId="{E07DAEF8-2147-45B3-B1EE-989724B766D9}" sibTransId="{7E6E5CE0-BACD-4406-B100-81E4F33CB85F}"/>
    <dgm:cxn modelId="{256E8726-3113-435C-B757-B11E08964CE3}" srcId="{AD48CC4C-A9A9-4462-8B6F-350A69BF321D}" destId="{0C843A14-6ED5-4C8F-BDF0-D19239DFF802}" srcOrd="2" destOrd="0" parTransId="{8AD2271B-4859-4620-85F3-30B2BB7DAA07}" sibTransId="{C623F1C4-71EB-46C8-9B87-95E8CB31C6BA}"/>
    <dgm:cxn modelId="{30CA323C-0391-4C6C-A5A3-74CF23F18D41}" type="presOf" srcId="{AE29B11F-5F88-4E13-94E1-D0FD648BC676}" destId="{5C5F0713-09D3-432B-8A25-B159F44815ED}" srcOrd="0" destOrd="0" presId="urn:microsoft.com/office/officeart/2008/layout/LinedList"/>
    <dgm:cxn modelId="{DEE93E3E-45AB-4B3F-B4A5-6E774AFE6DE3}" type="presOf" srcId="{29A2B585-620F-47A6-8D15-AC04FE10119A}" destId="{91D26898-8121-447B-B1F7-82A12ECB4DFF}" srcOrd="0" destOrd="0" presId="urn:microsoft.com/office/officeart/2008/layout/LinedList"/>
    <dgm:cxn modelId="{FB5C1F62-A49C-4E3D-8ECF-CAC89FE5D9F8}" srcId="{AD48CC4C-A9A9-4462-8B6F-350A69BF321D}" destId="{57C2453E-1C75-4A55-A8F1-6FCC97208649}" srcOrd="3" destOrd="0" parTransId="{D0FE1176-CA96-4030-9D5B-F99FAB627C39}" sibTransId="{507C962D-86CD-4338-A478-D6B79BEB0C75}"/>
    <dgm:cxn modelId="{4F8F1659-482D-4F68-A6AF-86EBD0331128}" srcId="{AD48CC4C-A9A9-4462-8B6F-350A69BF321D}" destId="{98024406-2569-430D-9632-B28A2D8739E6}" srcOrd="0" destOrd="0" parTransId="{EA71284E-1076-490B-9AB8-F494E7BCBCA1}" sibTransId="{8D0AE523-A455-4887-AD38-36D6065F63C5}"/>
    <dgm:cxn modelId="{9E62B0A3-9566-479D-90D9-708EEBBFA0B7}" type="presOf" srcId="{AD48CC4C-A9A9-4462-8B6F-350A69BF321D}" destId="{B325D01E-E8B4-47C1-B296-9B63AA7DAF53}" srcOrd="0" destOrd="0" presId="urn:microsoft.com/office/officeart/2008/layout/LinedList"/>
    <dgm:cxn modelId="{FAC59DCA-CC32-40BF-B85A-964511EC8642}" type="presOf" srcId="{57C2453E-1C75-4A55-A8F1-6FCC97208649}" destId="{BCE0E3CC-FFE8-4021-AF68-239D7C53E6D5}" srcOrd="0" destOrd="0" presId="urn:microsoft.com/office/officeart/2008/layout/LinedList"/>
    <dgm:cxn modelId="{6FF3DAD2-D1BA-4E1F-AC5E-1E63FF75CBBF}" type="presOf" srcId="{0C843A14-6ED5-4C8F-BDF0-D19239DFF802}" destId="{7EFB0B3B-ADCC-42E1-B843-B54B68163A20}" srcOrd="0" destOrd="0" presId="urn:microsoft.com/office/officeart/2008/layout/LinedList"/>
    <dgm:cxn modelId="{03C929D6-9803-4C34-AC52-B5F86B91CED9}" type="presOf" srcId="{98024406-2569-430D-9632-B28A2D8739E6}" destId="{59821441-F088-4BC1-89EB-66E1342912F1}" srcOrd="0" destOrd="0" presId="urn:microsoft.com/office/officeart/2008/layout/LinedList"/>
    <dgm:cxn modelId="{BA8781E2-1BBD-4BE2-AABE-A850A07996C6}" srcId="{AD48CC4C-A9A9-4462-8B6F-350A69BF321D}" destId="{29A2B585-620F-47A6-8D15-AC04FE10119A}" srcOrd="1" destOrd="0" parTransId="{6A203EDB-8D2C-4BB3-90ED-2CC4FAAA0E82}" sibTransId="{300803E7-29AD-4667-B216-C6FD18009D9E}"/>
    <dgm:cxn modelId="{24667C57-F429-4322-8C88-960D5BC01CB1}" type="presParOf" srcId="{B325D01E-E8B4-47C1-B296-9B63AA7DAF53}" destId="{A70F8BBD-74A7-4F09-93BF-5540CE5F2F7E}" srcOrd="0" destOrd="0" presId="urn:microsoft.com/office/officeart/2008/layout/LinedList"/>
    <dgm:cxn modelId="{D9E85F70-02DC-42C1-99E4-E365F7DD94CB}" type="presParOf" srcId="{B325D01E-E8B4-47C1-B296-9B63AA7DAF53}" destId="{561DF2E9-9C06-4C70-8C3C-D2FFB6216857}" srcOrd="1" destOrd="0" presId="urn:microsoft.com/office/officeart/2008/layout/LinedList"/>
    <dgm:cxn modelId="{FAF44AE1-38CE-4FE7-A46C-E0114728A6C9}" type="presParOf" srcId="{561DF2E9-9C06-4C70-8C3C-D2FFB6216857}" destId="{59821441-F088-4BC1-89EB-66E1342912F1}" srcOrd="0" destOrd="0" presId="urn:microsoft.com/office/officeart/2008/layout/LinedList"/>
    <dgm:cxn modelId="{6758EFE1-CE75-41A6-B9D1-EA45E13993D1}" type="presParOf" srcId="{561DF2E9-9C06-4C70-8C3C-D2FFB6216857}" destId="{4739C2C9-5802-411B-945A-48B29DE787C3}" srcOrd="1" destOrd="0" presId="urn:microsoft.com/office/officeart/2008/layout/LinedList"/>
    <dgm:cxn modelId="{FE671333-DB7C-411A-A860-2C350F244324}" type="presParOf" srcId="{B325D01E-E8B4-47C1-B296-9B63AA7DAF53}" destId="{29BDC18F-83E2-4D82-854D-CAA502282233}" srcOrd="2" destOrd="0" presId="urn:microsoft.com/office/officeart/2008/layout/LinedList"/>
    <dgm:cxn modelId="{036400C8-41C4-461B-BE8C-337981C3168F}" type="presParOf" srcId="{B325D01E-E8B4-47C1-B296-9B63AA7DAF53}" destId="{11E20423-0A68-44A4-9FF6-6343E02E2516}" srcOrd="3" destOrd="0" presId="urn:microsoft.com/office/officeart/2008/layout/LinedList"/>
    <dgm:cxn modelId="{1744EB0B-7200-4B80-9CFB-A67BA0C92A34}" type="presParOf" srcId="{11E20423-0A68-44A4-9FF6-6343E02E2516}" destId="{91D26898-8121-447B-B1F7-82A12ECB4DFF}" srcOrd="0" destOrd="0" presId="urn:microsoft.com/office/officeart/2008/layout/LinedList"/>
    <dgm:cxn modelId="{C2AE0D11-8480-4121-B5C9-ECB93A83E1F0}" type="presParOf" srcId="{11E20423-0A68-44A4-9FF6-6343E02E2516}" destId="{419DA0AC-0710-4422-9C0D-7F885DBB7F09}" srcOrd="1" destOrd="0" presId="urn:microsoft.com/office/officeart/2008/layout/LinedList"/>
    <dgm:cxn modelId="{0BEA7804-8EAE-4FEE-9043-3FA49B047580}" type="presParOf" srcId="{B325D01E-E8B4-47C1-B296-9B63AA7DAF53}" destId="{3C5509BF-637E-418F-AB3D-78469A812609}" srcOrd="4" destOrd="0" presId="urn:microsoft.com/office/officeart/2008/layout/LinedList"/>
    <dgm:cxn modelId="{37DECB72-E867-4AEE-ABF6-7AC695D83AEF}" type="presParOf" srcId="{B325D01E-E8B4-47C1-B296-9B63AA7DAF53}" destId="{7BB4EE6C-A364-4CEC-869A-9AA87628B70E}" srcOrd="5" destOrd="0" presId="urn:microsoft.com/office/officeart/2008/layout/LinedList"/>
    <dgm:cxn modelId="{832B7A1F-E6DD-4B95-8A35-AE4B027CFFB1}" type="presParOf" srcId="{7BB4EE6C-A364-4CEC-869A-9AA87628B70E}" destId="{7EFB0B3B-ADCC-42E1-B843-B54B68163A20}" srcOrd="0" destOrd="0" presId="urn:microsoft.com/office/officeart/2008/layout/LinedList"/>
    <dgm:cxn modelId="{C28D4679-19A2-4DB3-9D8C-BBB0FCF2990F}" type="presParOf" srcId="{7BB4EE6C-A364-4CEC-869A-9AA87628B70E}" destId="{0B8F33E8-C9FC-4B97-91CA-AE1E8F9A3100}" srcOrd="1" destOrd="0" presId="urn:microsoft.com/office/officeart/2008/layout/LinedList"/>
    <dgm:cxn modelId="{C16D969D-2574-4F4B-96D2-E6C43E62F9B4}" type="presParOf" srcId="{B325D01E-E8B4-47C1-B296-9B63AA7DAF53}" destId="{64DC5312-1D95-4FCD-B14D-392032C7D111}" srcOrd="6" destOrd="0" presId="urn:microsoft.com/office/officeart/2008/layout/LinedList"/>
    <dgm:cxn modelId="{B95A78C5-C7DE-4C2D-A7A3-F7A29150D8AD}" type="presParOf" srcId="{B325D01E-E8B4-47C1-B296-9B63AA7DAF53}" destId="{74856814-0934-4717-A1CE-75FF6AC0F0C6}" srcOrd="7" destOrd="0" presId="urn:microsoft.com/office/officeart/2008/layout/LinedList"/>
    <dgm:cxn modelId="{516E0081-3FBB-4BAD-91CC-1A6DDD89F652}" type="presParOf" srcId="{74856814-0934-4717-A1CE-75FF6AC0F0C6}" destId="{BCE0E3CC-FFE8-4021-AF68-239D7C53E6D5}" srcOrd="0" destOrd="0" presId="urn:microsoft.com/office/officeart/2008/layout/LinedList"/>
    <dgm:cxn modelId="{19DEFA85-4FFA-40EC-BF63-342CE2EDD007}" type="presParOf" srcId="{74856814-0934-4717-A1CE-75FF6AC0F0C6}" destId="{C72EF206-683B-4F4C-8F85-09BFAEEF548B}" srcOrd="1" destOrd="0" presId="urn:microsoft.com/office/officeart/2008/layout/LinedList"/>
    <dgm:cxn modelId="{8C7BFCD4-0B87-4350-A5A4-70226C5CA290}" type="presParOf" srcId="{B325D01E-E8B4-47C1-B296-9B63AA7DAF53}" destId="{ED28DACA-535F-41CC-81EF-59506377A49E}" srcOrd="8" destOrd="0" presId="urn:microsoft.com/office/officeart/2008/layout/LinedList"/>
    <dgm:cxn modelId="{5E5091C9-59DD-4659-9001-19E52272DD95}" type="presParOf" srcId="{B325D01E-E8B4-47C1-B296-9B63AA7DAF53}" destId="{5BF69A85-1D6D-4FA8-B342-0888485379F5}" srcOrd="9" destOrd="0" presId="urn:microsoft.com/office/officeart/2008/layout/LinedList"/>
    <dgm:cxn modelId="{1CF56DFF-348E-4F82-8FE7-D3D4633DFD8E}" type="presParOf" srcId="{5BF69A85-1D6D-4FA8-B342-0888485379F5}" destId="{5C5F0713-09D3-432B-8A25-B159F44815ED}" srcOrd="0" destOrd="0" presId="urn:microsoft.com/office/officeart/2008/layout/LinedList"/>
    <dgm:cxn modelId="{DCBE1B7E-2D52-4F19-8D79-6293F72F3F54}" type="presParOf" srcId="{5BF69A85-1D6D-4FA8-B342-0888485379F5}" destId="{E46AD675-504B-4E09-9E9B-F9DBE1827D4A}" srcOrd="1" destOrd="0" presId="urn:microsoft.com/office/officeart/2008/layout/LinedList"/>
    <dgm:cxn modelId="{A58B0924-9A72-42A8-9D42-96CD5305A7A7}" type="presParOf" srcId="{B325D01E-E8B4-47C1-B296-9B63AA7DAF53}" destId="{255CEE8D-325A-4922-8E16-89A09915D857}" srcOrd="10" destOrd="0" presId="urn:microsoft.com/office/officeart/2008/layout/LinedList"/>
    <dgm:cxn modelId="{814374EF-EAF3-4013-AC5D-6C73587FABA4}" type="presParOf" srcId="{B325D01E-E8B4-47C1-B296-9B63AA7DAF53}" destId="{7DDD5877-5DD1-4197-947A-D9B67116E759}" srcOrd="11" destOrd="0" presId="urn:microsoft.com/office/officeart/2008/layout/LinedList"/>
    <dgm:cxn modelId="{B5813E7C-520D-4B79-82D3-42AA3F7A5AA3}" type="presParOf" srcId="{7DDD5877-5DD1-4197-947A-D9B67116E759}" destId="{BC138442-7D55-4089-A126-8AE2ED7C905A}" srcOrd="0" destOrd="0" presId="urn:microsoft.com/office/officeart/2008/layout/LinedList"/>
    <dgm:cxn modelId="{204D9009-7178-4F9F-9D2E-53F223BD0B89}" type="presParOf" srcId="{7DDD5877-5DD1-4197-947A-D9B67116E759}" destId="{7391F2E6-A805-42D6-AD76-1F6B2ACBB02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48CC4C-A9A9-4462-8B6F-350A69BF321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8024406-2569-430D-9632-B28A2D8739E6}">
      <dgm:prSet/>
      <dgm:spPr/>
      <dgm:t>
        <a:bodyPr/>
        <a:lstStyle/>
        <a:p>
          <a:r>
            <a:rPr lang="nl-NL"/>
            <a:t>Informative</a:t>
          </a:r>
          <a:endParaRPr lang="en-US"/>
        </a:p>
      </dgm:t>
    </dgm:pt>
    <dgm:pt modelId="{EA71284E-1076-490B-9AB8-F494E7BCBCA1}" type="parTrans" cxnId="{4F8F1659-482D-4F68-A6AF-86EBD0331128}">
      <dgm:prSet/>
      <dgm:spPr/>
      <dgm:t>
        <a:bodyPr/>
        <a:lstStyle/>
        <a:p>
          <a:endParaRPr lang="en-US"/>
        </a:p>
      </dgm:t>
    </dgm:pt>
    <dgm:pt modelId="{8D0AE523-A455-4887-AD38-36D6065F63C5}" type="sibTrans" cxnId="{4F8F1659-482D-4F68-A6AF-86EBD0331128}">
      <dgm:prSet/>
      <dgm:spPr/>
      <dgm:t>
        <a:bodyPr/>
        <a:lstStyle/>
        <a:p>
          <a:endParaRPr lang="en-US"/>
        </a:p>
      </dgm:t>
    </dgm:pt>
    <dgm:pt modelId="{29A2B585-620F-47A6-8D15-AC04FE10119A}">
      <dgm:prSet/>
      <dgm:spPr/>
      <dgm:t>
        <a:bodyPr/>
        <a:lstStyle/>
        <a:p>
          <a:r>
            <a:rPr lang="nl-NL"/>
            <a:t>Well-prepared</a:t>
          </a:r>
          <a:endParaRPr lang="en-US"/>
        </a:p>
      </dgm:t>
    </dgm:pt>
    <dgm:pt modelId="{6A203EDB-8D2C-4BB3-90ED-2CC4FAAA0E82}" type="parTrans" cxnId="{BA8781E2-1BBD-4BE2-AABE-A850A07996C6}">
      <dgm:prSet/>
      <dgm:spPr/>
      <dgm:t>
        <a:bodyPr/>
        <a:lstStyle/>
        <a:p>
          <a:endParaRPr lang="en-US"/>
        </a:p>
      </dgm:t>
    </dgm:pt>
    <dgm:pt modelId="{300803E7-29AD-4667-B216-C6FD18009D9E}" type="sibTrans" cxnId="{BA8781E2-1BBD-4BE2-AABE-A850A07996C6}">
      <dgm:prSet/>
      <dgm:spPr/>
      <dgm:t>
        <a:bodyPr/>
        <a:lstStyle/>
        <a:p>
          <a:endParaRPr lang="en-US"/>
        </a:p>
      </dgm:t>
    </dgm:pt>
    <dgm:pt modelId="{0C843A14-6ED5-4C8F-BDF0-D19239DFF802}">
      <dgm:prSet/>
      <dgm:spPr/>
      <dgm:t>
        <a:bodyPr/>
        <a:lstStyle/>
        <a:p>
          <a:r>
            <a:rPr lang="nl-NL"/>
            <a:t>Convincing </a:t>
          </a:r>
          <a:endParaRPr lang="en-US"/>
        </a:p>
      </dgm:t>
    </dgm:pt>
    <dgm:pt modelId="{8AD2271B-4859-4620-85F3-30B2BB7DAA07}" type="parTrans" cxnId="{256E8726-3113-435C-B757-B11E08964CE3}">
      <dgm:prSet/>
      <dgm:spPr/>
      <dgm:t>
        <a:bodyPr/>
        <a:lstStyle/>
        <a:p>
          <a:endParaRPr lang="en-US"/>
        </a:p>
      </dgm:t>
    </dgm:pt>
    <dgm:pt modelId="{C623F1C4-71EB-46C8-9B87-95E8CB31C6BA}" type="sibTrans" cxnId="{256E8726-3113-435C-B757-B11E08964CE3}">
      <dgm:prSet/>
      <dgm:spPr/>
      <dgm:t>
        <a:bodyPr/>
        <a:lstStyle/>
        <a:p>
          <a:endParaRPr lang="en-US"/>
        </a:p>
      </dgm:t>
    </dgm:pt>
    <dgm:pt modelId="{57C2453E-1C75-4A55-A8F1-6FCC97208649}">
      <dgm:prSet/>
      <dgm:spPr/>
      <dgm:t>
        <a:bodyPr/>
        <a:lstStyle/>
        <a:p>
          <a:r>
            <a:rPr lang="nl-NL"/>
            <a:t>Slides </a:t>
          </a:r>
          <a:endParaRPr lang="en-US"/>
        </a:p>
      </dgm:t>
    </dgm:pt>
    <dgm:pt modelId="{D0FE1176-CA96-4030-9D5B-F99FAB627C39}" type="parTrans" cxnId="{FB5C1F62-A49C-4E3D-8ECF-CAC89FE5D9F8}">
      <dgm:prSet/>
      <dgm:spPr/>
      <dgm:t>
        <a:bodyPr/>
        <a:lstStyle/>
        <a:p>
          <a:endParaRPr lang="en-US"/>
        </a:p>
      </dgm:t>
    </dgm:pt>
    <dgm:pt modelId="{507C962D-86CD-4338-A478-D6B79BEB0C75}" type="sibTrans" cxnId="{FB5C1F62-A49C-4E3D-8ECF-CAC89FE5D9F8}">
      <dgm:prSet/>
      <dgm:spPr/>
      <dgm:t>
        <a:bodyPr/>
        <a:lstStyle/>
        <a:p>
          <a:endParaRPr lang="en-US"/>
        </a:p>
      </dgm:t>
    </dgm:pt>
    <dgm:pt modelId="{AE29B11F-5F88-4E13-94E1-D0FD648BC676}">
      <dgm:prSet/>
      <dgm:spPr/>
      <dgm:t>
        <a:bodyPr/>
        <a:lstStyle/>
        <a:p>
          <a:r>
            <a:rPr lang="nl-NL"/>
            <a:t>Audience adaptation</a:t>
          </a:r>
          <a:endParaRPr lang="en-US"/>
        </a:p>
      </dgm:t>
    </dgm:pt>
    <dgm:pt modelId="{B7792F8B-F618-4C45-8529-3AC08230502D}" type="parTrans" cxnId="{9C4A5F0E-BA99-4C7A-AE87-2E2DC27A8F8A}">
      <dgm:prSet/>
      <dgm:spPr/>
      <dgm:t>
        <a:bodyPr/>
        <a:lstStyle/>
        <a:p>
          <a:endParaRPr lang="en-US"/>
        </a:p>
      </dgm:t>
    </dgm:pt>
    <dgm:pt modelId="{9888DB61-2EB6-469E-AFE0-A71A3494E510}" type="sibTrans" cxnId="{9C4A5F0E-BA99-4C7A-AE87-2E2DC27A8F8A}">
      <dgm:prSet/>
      <dgm:spPr/>
      <dgm:t>
        <a:bodyPr/>
        <a:lstStyle/>
        <a:p>
          <a:endParaRPr lang="en-US"/>
        </a:p>
      </dgm:t>
    </dgm:pt>
    <dgm:pt modelId="{4AEFA349-4D42-4A83-866B-6C1140434F25}">
      <dgm:prSet/>
      <dgm:spPr/>
      <dgm:t>
        <a:bodyPr/>
        <a:lstStyle/>
        <a:p>
          <a:r>
            <a:rPr lang="nl-NL"/>
            <a:t>Time management</a:t>
          </a:r>
          <a:endParaRPr lang="en-US"/>
        </a:p>
      </dgm:t>
    </dgm:pt>
    <dgm:pt modelId="{E07DAEF8-2147-45B3-B1EE-989724B766D9}" type="parTrans" cxnId="{9EF93313-2FCD-4520-B1FD-28D6DB6B6CCE}">
      <dgm:prSet/>
      <dgm:spPr/>
      <dgm:t>
        <a:bodyPr/>
        <a:lstStyle/>
        <a:p>
          <a:endParaRPr lang="en-US"/>
        </a:p>
      </dgm:t>
    </dgm:pt>
    <dgm:pt modelId="{7E6E5CE0-BACD-4406-B100-81E4F33CB85F}" type="sibTrans" cxnId="{9EF93313-2FCD-4520-B1FD-28D6DB6B6CCE}">
      <dgm:prSet/>
      <dgm:spPr/>
      <dgm:t>
        <a:bodyPr/>
        <a:lstStyle/>
        <a:p>
          <a:endParaRPr lang="en-US"/>
        </a:p>
      </dgm:t>
    </dgm:pt>
    <dgm:pt modelId="{B325D01E-E8B4-47C1-B296-9B63AA7DAF53}" type="pres">
      <dgm:prSet presAssocID="{AD48CC4C-A9A9-4462-8B6F-350A69BF321D}" presName="vert0" presStyleCnt="0">
        <dgm:presLayoutVars>
          <dgm:dir/>
          <dgm:animOne val="branch"/>
          <dgm:animLvl val="lvl"/>
        </dgm:presLayoutVars>
      </dgm:prSet>
      <dgm:spPr/>
    </dgm:pt>
    <dgm:pt modelId="{A70F8BBD-74A7-4F09-93BF-5540CE5F2F7E}" type="pres">
      <dgm:prSet presAssocID="{98024406-2569-430D-9632-B28A2D8739E6}" presName="thickLine" presStyleLbl="alignNode1" presStyleIdx="0" presStyleCnt="6"/>
      <dgm:spPr/>
    </dgm:pt>
    <dgm:pt modelId="{561DF2E9-9C06-4C70-8C3C-D2FFB6216857}" type="pres">
      <dgm:prSet presAssocID="{98024406-2569-430D-9632-B28A2D8739E6}" presName="horz1" presStyleCnt="0"/>
      <dgm:spPr/>
    </dgm:pt>
    <dgm:pt modelId="{59821441-F088-4BC1-89EB-66E1342912F1}" type="pres">
      <dgm:prSet presAssocID="{98024406-2569-430D-9632-B28A2D8739E6}" presName="tx1" presStyleLbl="revTx" presStyleIdx="0" presStyleCnt="6"/>
      <dgm:spPr/>
    </dgm:pt>
    <dgm:pt modelId="{4739C2C9-5802-411B-945A-48B29DE787C3}" type="pres">
      <dgm:prSet presAssocID="{98024406-2569-430D-9632-B28A2D8739E6}" presName="vert1" presStyleCnt="0"/>
      <dgm:spPr/>
    </dgm:pt>
    <dgm:pt modelId="{29BDC18F-83E2-4D82-854D-CAA502282233}" type="pres">
      <dgm:prSet presAssocID="{29A2B585-620F-47A6-8D15-AC04FE10119A}" presName="thickLine" presStyleLbl="alignNode1" presStyleIdx="1" presStyleCnt="6"/>
      <dgm:spPr/>
    </dgm:pt>
    <dgm:pt modelId="{11E20423-0A68-44A4-9FF6-6343E02E2516}" type="pres">
      <dgm:prSet presAssocID="{29A2B585-620F-47A6-8D15-AC04FE10119A}" presName="horz1" presStyleCnt="0"/>
      <dgm:spPr/>
    </dgm:pt>
    <dgm:pt modelId="{91D26898-8121-447B-B1F7-82A12ECB4DFF}" type="pres">
      <dgm:prSet presAssocID="{29A2B585-620F-47A6-8D15-AC04FE10119A}" presName="tx1" presStyleLbl="revTx" presStyleIdx="1" presStyleCnt="6"/>
      <dgm:spPr/>
    </dgm:pt>
    <dgm:pt modelId="{419DA0AC-0710-4422-9C0D-7F885DBB7F09}" type="pres">
      <dgm:prSet presAssocID="{29A2B585-620F-47A6-8D15-AC04FE10119A}" presName="vert1" presStyleCnt="0"/>
      <dgm:spPr/>
    </dgm:pt>
    <dgm:pt modelId="{3C5509BF-637E-418F-AB3D-78469A812609}" type="pres">
      <dgm:prSet presAssocID="{0C843A14-6ED5-4C8F-BDF0-D19239DFF802}" presName="thickLine" presStyleLbl="alignNode1" presStyleIdx="2" presStyleCnt="6"/>
      <dgm:spPr/>
    </dgm:pt>
    <dgm:pt modelId="{7BB4EE6C-A364-4CEC-869A-9AA87628B70E}" type="pres">
      <dgm:prSet presAssocID="{0C843A14-6ED5-4C8F-BDF0-D19239DFF802}" presName="horz1" presStyleCnt="0"/>
      <dgm:spPr/>
    </dgm:pt>
    <dgm:pt modelId="{7EFB0B3B-ADCC-42E1-B843-B54B68163A20}" type="pres">
      <dgm:prSet presAssocID="{0C843A14-6ED5-4C8F-BDF0-D19239DFF802}" presName="tx1" presStyleLbl="revTx" presStyleIdx="2" presStyleCnt="6"/>
      <dgm:spPr/>
    </dgm:pt>
    <dgm:pt modelId="{0B8F33E8-C9FC-4B97-91CA-AE1E8F9A3100}" type="pres">
      <dgm:prSet presAssocID="{0C843A14-6ED5-4C8F-BDF0-D19239DFF802}" presName="vert1" presStyleCnt="0"/>
      <dgm:spPr/>
    </dgm:pt>
    <dgm:pt modelId="{64DC5312-1D95-4FCD-B14D-392032C7D111}" type="pres">
      <dgm:prSet presAssocID="{57C2453E-1C75-4A55-A8F1-6FCC97208649}" presName="thickLine" presStyleLbl="alignNode1" presStyleIdx="3" presStyleCnt="6"/>
      <dgm:spPr/>
    </dgm:pt>
    <dgm:pt modelId="{74856814-0934-4717-A1CE-75FF6AC0F0C6}" type="pres">
      <dgm:prSet presAssocID="{57C2453E-1C75-4A55-A8F1-6FCC97208649}" presName="horz1" presStyleCnt="0"/>
      <dgm:spPr/>
    </dgm:pt>
    <dgm:pt modelId="{BCE0E3CC-FFE8-4021-AF68-239D7C53E6D5}" type="pres">
      <dgm:prSet presAssocID="{57C2453E-1C75-4A55-A8F1-6FCC97208649}" presName="tx1" presStyleLbl="revTx" presStyleIdx="3" presStyleCnt="6"/>
      <dgm:spPr/>
    </dgm:pt>
    <dgm:pt modelId="{C72EF206-683B-4F4C-8F85-09BFAEEF548B}" type="pres">
      <dgm:prSet presAssocID="{57C2453E-1C75-4A55-A8F1-6FCC97208649}" presName="vert1" presStyleCnt="0"/>
      <dgm:spPr/>
    </dgm:pt>
    <dgm:pt modelId="{ED28DACA-535F-41CC-81EF-59506377A49E}" type="pres">
      <dgm:prSet presAssocID="{AE29B11F-5F88-4E13-94E1-D0FD648BC676}" presName="thickLine" presStyleLbl="alignNode1" presStyleIdx="4" presStyleCnt="6"/>
      <dgm:spPr/>
    </dgm:pt>
    <dgm:pt modelId="{5BF69A85-1D6D-4FA8-B342-0888485379F5}" type="pres">
      <dgm:prSet presAssocID="{AE29B11F-5F88-4E13-94E1-D0FD648BC676}" presName="horz1" presStyleCnt="0"/>
      <dgm:spPr/>
    </dgm:pt>
    <dgm:pt modelId="{5C5F0713-09D3-432B-8A25-B159F44815ED}" type="pres">
      <dgm:prSet presAssocID="{AE29B11F-5F88-4E13-94E1-D0FD648BC676}" presName="tx1" presStyleLbl="revTx" presStyleIdx="4" presStyleCnt="6"/>
      <dgm:spPr/>
    </dgm:pt>
    <dgm:pt modelId="{E46AD675-504B-4E09-9E9B-F9DBE1827D4A}" type="pres">
      <dgm:prSet presAssocID="{AE29B11F-5F88-4E13-94E1-D0FD648BC676}" presName="vert1" presStyleCnt="0"/>
      <dgm:spPr/>
    </dgm:pt>
    <dgm:pt modelId="{255CEE8D-325A-4922-8E16-89A09915D857}" type="pres">
      <dgm:prSet presAssocID="{4AEFA349-4D42-4A83-866B-6C1140434F25}" presName="thickLine" presStyleLbl="alignNode1" presStyleIdx="5" presStyleCnt="6"/>
      <dgm:spPr/>
    </dgm:pt>
    <dgm:pt modelId="{7DDD5877-5DD1-4197-947A-D9B67116E759}" type="pres">
      <dgm:prSet presAssocID="{4AEFA349-4D42-4A83-866B-6C1140434F25}" presName="horz1" presStyleCnt="0"/>
      <dgm:spPr/>
    </dgm:pt>
    <dgm:pt modelId="{BC138442-7D55-4089-A126-8AE2ED7C905A}" type="pres">
      <dgm:prSet presAssocID="{4AEFA349-4D42-4A83-866B-6C1140434F25}" presName="tx1" presStyleLbl="revTx" presStyleIdx="5" presStyleCnt="6"/>
      <dgm:spPr/>
    </dgm:pt>
    <dgm:pt modelId="{7391F2E6-A805-42D6-AD76-1F6B2ACBB024}" type="pres">
      <dgm:prSet presAssocID="{4AEFA349-4D42-4A83-866B-6C1140434F25}" presName="vert1" presStyleCnt="0"/>
      <dgm:spPr/>
    </dgm:pt>
  </dgm:ptLst>
  <dgm:cxnLst>
    <dgm:cxn modelId="{9C4A5F0E-BA99-4C7A-AE87-2E2DC27A8F8A}" srcId="{AD48CC4C-A9A9-4462-8B6F-350A69BF321D}" destId="{AE29B11F-5F88-4E13-94E1-D0FD648BC676}" srcOrd="4" destOrd="0" parTransId="{B7792F8B-F618-4C45-8529-3AC08230502D}" sibTransId="{9888DB61-2EB6-469E-AFE0-A71A3494E510}"/>
    <dgm:cxn modelId="{634E9D0F-E5E9-4911-A860-4EDB421C7628}" type="presOf" srcId="{4AEFA349-4D42-4A83-866B-6C1140434F25}" destId="{BC138442-7D55-4089-A126-8AE2ED7C905A}" srcOrd="0" destOrd="0" presId="urn:microsoft.com/office/officeart/2008/layout/LinedList"/>
    <dgm:cxn modelId="{9EF93313-2FCD-4520-B1FD-28D6DB6B6CCE}" srcId="{AD48CC4C-A9A9-4462-8B6F-350A69BF321D}" destId="{4AEFA349-4D42-4A83-866B-6C1140434F25}" srcOrd="5" destOrd="0" parTransId="{E07DAEF8-2147-45B3-B1EE-989724B766D9}" sibTransId="{7E6E5CE0-BACD-4406-B100-81E4F33CB85F}"/>
    <dgm:cxn modelId="{256E8726-3113-435C-B757-B11E08964CE3}" srcId="{AD48CC4C-A9A9-4462-8B6F-350A69BF321D}" destId="{0C843A14-6ED5-4C8F-BDF0-D19239DFF802}" srcOrd="2" destOrd="0" parTransId="{8AD2271B-4859-4620-85F3-30B2BB7DAA07}" sibTransId="{C623F1C4-71EB-46C8-9B87-95E8CB31C6BA}"/>
    <dgm:cxn modelId="{30CA323C-0391-4C6C-A5A3-74CF23F18D41}" type="presOf" srcId="{AE29B11F-5F88-4E13-94E1-D0FD648BC676}" destId="{5C5F0713-09D3-432B-8A25-B159F44815ED}" srcOrd="0" destOrd="0" presId="urn:microsoft.com/office/officeart/2008/layout/LinedList"/>
    <dgm:cxn modelId="{DEE93E3E-45AB-4B3F-B4A5-6E774AFE6DE3}" type="presOf" srcId="{29A2B585-620F-47A6-8D15-AC04FE10119A}" destId="{91D26898-8121-447B-B1F7-82A12ECB4DFF}" srcOrd="0" destOrd="0" presId="urn:microsoft.com/office/officeart/2008/layout/LinedList"/>
    <dgm:cxn modelId="{FB5C1F62-A49C-4E3D-8ECF-CAC89FE5D9F8}" srcId="{AD48CC4C-A9A9-4462-8B6F-350A69BF321D}" destId="{57C2453E-1C75-4A55-A8F1-6FCC97208649}" srcOrd="3" destOrd="0" parTransId="{D0FE1176-CA96-4030-9D5B-F99FAB627C39}" sibTransId="{507C962D-86CD-4338-A478-D6B79BEB0C75}"/>
    <dgm:cxn modelId="{4F8F1659-482D-4F68-A6AF-86EBD0331128}" srcId="{AD48CC4C-A9A9-4462-8B6F-350A69BF321D}" destId="{98024406-2569-430D-9632-B28A2D8739E6}" srcOrd="0" destOrd="0" parTransId="{EA71284E-1076-490B-9AB8-F494E7BCBCA1}" sibTransId="{8D0AE523-A455-4887-AD38-36D6065F63C5}"/>
    <dgm:cxn modelId="{9E62B0A3-9566-479D-90D9-708EEBBFA0B7}" type="presOf" srcId="{AD48CC4C-A9A9-4462-8B6F-350A69BF321D}" destId="{B325D01E-E8B4-47C1-B296-9B63AA7DAF53}" srcOrd="0" destOrd="0" presId="urn:microsoft.com/office/officeart/2008/layout/LinedList"/>
    <dgm:cxn modelId="{FAC59DCA-CC32-40BF-B85A-964511EC8642}" type="presOf" srcId="{57C2453E-1C75-4A55-A8F1-6FCC97208649}" destId="{BCE0E3CC-FFE8-4021-AF68-239D7C53E6D5}" srcOrd="0" destOrd="0" presId="urn:microsoft.com/office/officeart/2008/layout/LinedList"/>
    <dgm:cxn modelId="{6FF3DAD2-D1BA-4E1F-AC5E-1E63FF75CBBF}" type="presOf" srcId="{0C843A14-6ED5-4C8F-BDF0-D19239DFF802}" destId="{7EFB0B3B-ADCC-42E1-B843-B54B68163A20}" srcOrd="0" destOrd="0" presId="urn:microsoft.com/office/officeart/2008/layout/LinedList"/>
    <dgm:cxn modelId="{03C929D6-9803-4C34-AC52-B5F86B91CED9}" type="presOf" srcId="{98024406-2569-430D-9632-B28A2D8739E6}" destId="{59821441-F088-4BC1-89EB-66E1342912F1}" srcOrd="0" destOrd="0" presId="urn:microsoft.com/office/officeart/2008/layout/LinedList"/>
    <dgm:cxn modelId="{BA8781E2-1BBD-4BE2-AABE-A850A07996C6}" srcId="{AD48CC4C-A9A9-4462-8B6F-350A69BF321D}" destId="{29A2B585-620F-47A6-8D15-AC04FE10119A}" srcOrd="1" destOrd="0" parTransId="{6A203EDB-8D2C-4BB3-90ED-2CC4FAAA0E82}" sibTransId="{300803E7-29AD-4667-B216-C6FD18009D9E}"/>
    <dgm:cxn modelId="{24667C57-F429-4322-8C88-960D5BC01CB1}" type="presParOf" srcId="{B325D01E-E8B4-47C1-B296-9B63AA7DAF53}" destId="{A70F8BBD-74A7-4F09-93BF-5540CE5F2F7E}" srcOrd="0" destOrd="0" presId="urn:microsoft.com/office/officeart/2008/layout/LinedList"/>
    <dgm:cxn modelId="{D9E85F70-02DC-42C1-99E4-E365F7DD94CB}" type="presParOf" srcId="{B325D01E-E8B4-47C1-B296-9B63AA7DAF53}" destId="{561DF2E9-9C06-4C70-8C3C-D2FFB6216857}" srcOrd="1" destOrd="0" presId="urn:microsoft.com/office/officeart/2008/layout/LinedList"/>
    <dgm:cxn modelId="{FAF44AE1-38CE-4FE7-A46C-E0114728A6C9}" type="presParOf" srcId="{561DF2E9-9C06-4C70-8C3C-D2FFB6216857}" destId="{59821441-F088-4BC1-89EB-66E1342912F1}" srcOrd="0" destOrd="0" presId="urn:microsoft.com/office/officeart/2008/layout/LinedList"/>
    <dgm:cxn modelId="{6758EFE1-CE75-41A6-B9D1-EA45E13993D1}" type="presParOf" srcId="{561DF2E9-9C06-4C70-8C3C-D2FFB6216857}" destId="{4739C2C9-5802-411B-945A-48B29DE787C3}" srcOrd="1" destOrd="0" presId="urn:microsoft.com/office/officeart/2008/layout/LinedList"/>
    <dgm:cxn modelId="{FE671333-DB7C-411A-A860-2C350F244324}" type="presParOf" srcId="{B325D01E-E8B4-47C1-B296-9B63AA7DAF53}" destId="{29BDC18F-83E2-4D82-854D-CAA502282233}" srcOrd="2" destOrd="0" presId="urn:microsoft.com/office/officeart/2008/layout/LinedList"/>
    <dgm:cxn modelId="{036400C8-41C4-461B-BE8C-337981C3168F}" type="presParOf" srcId="{B325D01E-E8B4-47C1-B296-9B63AA7DAF53}" destId="{11E20423-0A68-44A4-9FF6-6343E02E2516}" srcOrd="3" destOrd="0" presId="urn:microsoft.com/office/officeart/2008/layout/LinedList"/>
    <dgm:cxn modelId="{1744EB0B-7200-4B80-9CFB-A67BA0C92A34}" type="presParOf" srcId="{11E20423-0A68-44A4-9FF6-6343E02E2516}" destId="{91D26898-8121-447B-B1F7-82A12ECB4DFF}" srcOrd="0" destOrd="0" presId="urn:microsoft.com/office/officeart/2008/layout/LinedList"/>
    <dgm:cxn modelId="{C2AE0D11-8480-4121-B5C9-ECB93A83E1F0}" type="presParOf" srcId="{11E20423-0A68-44A4-9FF6-6343E02E2516}" destId="{419DA0AC-0710-4422-9C0D-7F885DBB7F09}" srcOrd="1" destOrd="0" presId="urn:microsoft.com/office/officeart/2008/layout/LinedList"/>
    <dgm:cxn modelId="{0BEA7804-8EAE-4FEE-9043-3FA49B047580}" type="presParOf" srcId="{B325D01E-E8B4-47C1-B296-9B63AA7DAF53}" destId="{3C5509BF-637E-418F-AB3D-78469A812609}" srcOrd="4" destOrd="0" presId="urn:microsoft.com/office/officeart/2008/layout/LinedList"/>
    <dgm:cxn modelId="{37DECB72-E867-4AEE-ABF6-7AC695D83AEF}" type="presParOf" srcId="{B325D01E-E8B4-47C1-B296-9B63AA7DAF53}" destId="{7BB4EE6C-A364-4CEC-869A-9AA87628B70E}" srcOrd="5" destOrd="0" presId="urn:microsoft.com/office/officeart/2008/layout/LinedList"/>
    <dgm:cxn modelId="{832B7A1F-E6DD-4B95-8A35-AE4B027CFFB1}" type="presParOf" srcId="{7BB4EE6C-A364-4CEC-869A-9AA87628B70E}" destId="{7EFB0B3B-ADCC-42E1-B843-B54B68163A20}" srcOrd="0" destOrd="0" presId="urn:microsoft.com/office/officeart/2008/layout/LinedList"/>
    <dgm:cxn modelId="{C28D4679-19A2-4DB3-9D8C-BBB0FCF2990F}" type="presParOf" srcId="{7BB4EE6C-A364-4CEC-869A-9AA87628B70E}" destId="{0B8F33E8-C9FC-4B97-91CA-AE1E8F9A3100}" srcOrd="1" destOrd="0" presId="urn:microsoft.com/office/officeart/2008/layout/LinedList"/>
    <dgm:cxn modelId="{C16D969D-2574-4F4B-96D2-E6C43E62F9B4}" type="presParOf" srcId="{B325D01E-E8B4-47C1-B296-9B63AA7DAF53}" destId="{64DC5312-1D95-4FCD-B14D-392032C7D111}" srcOrd="6" destOrd="0" presId="urn:microsoft.com/office/officeart/2008/layout/LinedList"/>
    <dgm:cxn modelId="{B95A78C5-C7DE-4C2D-A7A3-F7A29150D8AD}" type="presParOf" srcId="{B325D01E-E8B4-47C1-B296-9B63AA7DAF53}" destId="{74856814-0934-4717-A1CE-75FF6AC0F0C6}" srcOrd="7" destOrd="0" presId="urn:microsoft.com/office/officeart/2008/layout/LinedList"/>
    <dgm:cxn modelId="{516E0081-3FBB-4BAD-91CC-1A6DDD89F652}" type="presParOf" srcId="{74856814-0934-4717-A1CE-75FF6AC0F0C6}" destId="{BCE0E3CC-FFE8-4021-AF68-239D7C53E6D5}" srcOrd="0" destOrd="0" presId="urn:microsoft.com/office/officeart/2008/layout/LinedList"/>
    <dgm:cxn modelId="{19DEFA85-4FFA-40EC-BF63-342CE2EDD007}" type="presParOf" srcId="{74856814-0934-4717-A1CE-75FF6AC0F0C6}" destId="{C72EF206-683B-4F4C-8F85-09BFAEEF548B}" srcOrd="1" destOrd="0" presId="urn:microsoft.com/office/officeart/2008/layout/LinedList"/>
    <dgm:cxn modelId="{8C7BFCD4-0B87-4350-A5A4-70226C5CA290}" type="presParOf" srcId="{B325D01E-E8B4-47C1-B296-9B63AA7DAF53}" destId="{ED28DACA-535F-41CC-81EF-59506377A49E}" srcOrd="8" destOrd="0" presId="urn:microsoft.com/office/officeart/2008/layout/LinedList"/>
    <dgm:cxn modelId="{5E5091C9-59DD-4659-9001-19E52272DD95}" type="presParOf" srcId="{B325D01E-E8B4-47C1-B296-9B63AA7DAF53}" destId="{5BF69A85-1D6D-4FA8-B342-0888485379F5}" srcOrd="9" destOrd="0" presId="urn:microsoft.com/office/officeart/2008/layout/LinedList"/>
    <dgm:cxn modelId="{1CF56DFF-348E-4F82-8FE7-D3D4633DFD8E}" type="presParOf" srcId="{5BF69A85-1D6D-4FA8-B342-0888485379F5}" destId="{5C5F0713-09D3-432B-8A25-B159F44815ED}" srcOrd="0" destOrd="0" presId="urn:microsoft.com/office/officeart/2008/layout/LinedList"/>
    <dgm:cxn modelId="{DCBE1B7E-2D52-4F19-8D79-6293F72F3F54}" type="presParOf" srcId="{5BF69A85-1D6D-4FA8-B342-0888485379F5}" destId="{E46AD675-504B-4E09-9E9B-F9DBE1827D4A}" srcOrd="1" destOrd="0" presId="urn:microsoft.com/office/officeart/2008/layout/LinedList"/>
    <dgm:cxn modelId="{A58B0924-9A72-42A8-9D42-96CD5305A7A7}" type="presParOf" srcId="{B325D01E-E8B4-47C1-B296-9B63AA7DAF53}" destId="{255CEE8D-325A-4922-8E16-89A09915D857}" srcOrd="10" destOrd="0" presId="urn:microsoft.com/office/officeart/2008/layout/LinedList"/>
    <dgm:cxn modelId="{814374EF-EAF3-4013-AC5D-6C73587FABA4}" type="presParOf" srcId="{B325D01E-E8B4-47C1-B296-9B63AA7DAF53}" destId="{7DDD5877-5DD1-4197-947A-D9B67116E759}" srcOrd="11" destOrd="0" presId="urn:microsoft.com/office/officeart/2008/layout/LinedList"/>
    <dgm:cxn modelId="{B5813E7C-520D-4B79-82D3-42AA3F7A5AA3}" type="presParOf" srcId="{7DDD5877-5DD1-4197-947A-D9B67116E759}" destId="{BC138442-7D55-4089-A126-8AE2ED7C905A}" srcOrd="0" destOrd="0" presId="urn:microsoft.com/office/officeart/2008/layout/LinedList"/>
    <dgm:cxn modelId="{204D9009-7178-4F9F-9D2E-53F223BD0B89}" type="presParOf" srcId="{7DDD5877-5DD1-4197-947A-D9B67116E759}" destId="{7391F2E6-A805-42D6-AD76-1F6B2ACBB02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8339FC-F4B9-4299-B1E6-872D9C5B4F3A}">
      <dsp:nvSpPr>
        <dsp:cNvPr id="0" name=""/>
        <dsp:cNvSpPr/>
      </dsp:nvSpPr>
      <dsp:spPr>
        <a:xfrm>
          <a:off x="0" y="5790"/>
          <a:ext cx="5994400" cy="98279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200" kern="1200"/>
            <a:t>Structure</a:t>
          </a:r>
          <a:endParaRPr lang="en-US" sz="4200" kern="1200"/>
        </a:p>
      </dsp:txBody>
      <dsp:txXfrm>
        <a:off x="47976" y="53766"/>
        <a:ext cx="5898448" cy="886847"/>
      </dsp:txXfrm>
    </dsp:sp>
    <dsp:sp modelId="{EE221713-0EC6-47B4-959D-B630D846AFB7}">
      <dsp:nvSpPr>
        <dsp:cNvPr id="0" name=""/>
        <dsp:cNvSpPr/>
      </dsp:nvSpPr>
      <dsp:spPr>
        <a:xfrm>
          <a:off x="0" y="1109550"/>
          <a:ext cx="5994400" cy="982799"/>
        </a:xfrm>
        <a:prstGeom prst="roundRect">
          <a:avLst/>
        </a:prstGeom>
        <a:solidFill>
          <a:schemeClr val="accent5">
            <a:hueOff val="4778670"/>
            <a:satOff val="-10209"/>
            <a:lumOff val="-4265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200" kern="1200"/>
            <a:t>Delivery</a:t>
          </a:r>
          <a:endParaRPr lang="en-US" sz="4200" kern="1200"/>
        </a:p>
      </dsp:txBody>
      <dsp:txXfrm>
        <a:off x="47976" y="1157526"/>
        <a:ext cx="5898448" cy="886847"/>
      </dsp:txXfrm>
    </dsp:sp>
    <dsp:sp modelId="{4AD0F753-3081-41EC-8DAF-813F972F6D59}">
      <dsp:nvSpPr>
        <dsp:cNvPr id="0" name=""/>
        <dsp:cNvSpPr/>
      </dsp:nvSpPr>
      <dsp:spPr>
        <a:xfrm>
          <a:off x="0" y="2213310"/>
          <a:ext cx="5994400" cy="982799"/>
        </a:xfrm>
        <a:prstGeom prst="roundRect">
          <a:avLst/>
        </a:prstGeom>
        <a:solidFill>
          <a:schemeClr val="accent5">
            <a:hueOff val="9557340"/>
            <a:satOff val="-20419"/>
            <a:lumOff val="-8529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200" kern="1200"/>
            <a:t>Content</a:t>
          </a:r>
          <a:endParaRPr lang="en-US" sz="4200" kern="1200"/>
        </a:p>
      </dsp:txBody>
      <dsp:txXfrm>
        <a:off x="47976" y="2261286"/>
        <a:ext cx="5898448" cy="886847"/>
      </dsp:txXfrm>
    </dsp:sp>
    <dsp:sp modelId="{0D38E335-C7DC-4C69-903F-F1B1ED7BA1C3}">
      <dsp:nvSpPr>
        <dsp:cNvPr id="0" name=""/>
        <dsp:cNvSpPr/>
      </dsp:nvSpPr>
      <dsp:spPr>
        <a:xfrm>
          <a:off x="0" y="3317070"/>
          <a:ext cx="5994400" cy="982799"/>
        </a:xfrm>
        <a:prstGeom prst="roundRect">
          <a:avLst/>
        </a:prstGeom>
        <a:solidFill>
          <a:schemeClr val="accent5">
            <a:hueOff val="14336010"/>
            <a:satOff val="-30628"/>
            <a:lumOff val="-12794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200" kern="1200"/>
            <a:t>Grammar</a:t>
          </a:r>
          <a:endParaRPr lang="en-US" sz="4200" kern="1200"/>
        </a:p>
      </dsp:txBody>
      <dsp:txXfrm>
        <a:off x="47976" y="3365046"/>
        <a:ext cx="5898448" cy="886847"/>
      </dsp:txXfrm>
    </dsp:sp>
    <dsp:sp modelId="{6A7D7415-5AC1-4B39-BF05-1E4319813C6B}">
      <dsp:nvSpPr>
        <dsp:cNvPr id="0" name=""/>
        <dsp:cNvSpPr/>
      </dsp:nvSpPr>
      <dsp:spPr>
        <a:xfrm>
          <a:off x="0" y="4420830"/>
          <a:ext cx="5994400" cy="982799"/>
        </a:xfrm>
        <a:prstGeom prst="roundRect">
          <a:avLst/>
        </a:prstGeom>
        <a:solidFill>
          <a:schemeClr val="accent5">
            <a:hueOff val="19114680"/>
            <a:satOff val="-40837"/>
            <a:lumOff val="-17059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200" kern="1200"/>
            <a:t>Vocabulary</a:t>
          </a:r>
          <a:endParaRPr lang="en-US" sz="4200" kern="1200"/>
        </a:p>
      </dsp:txBody>
      <dsp:txXfrm>
        <a:off x="47976" y="4468806"/>
        <a:ext cx="5898448" cy="8868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0F8BBD-74A7-4F09-93BF-5540CE5F2F7E}">
      <dsp:nvSpPr>
        <dsp:cNvPr id="0" name=""/>
        <dsp:cNvSpPr/>
      </dsp:nvSpPr>
      <dsp:spPr>
        <a:xfrm>
          <a:off x="0" y="1754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821441-F088-4BC1-89EB-66E1342912F1}">
      <dsp:nvSpPr>
        <dsp:cNvPr id="0" name=""/>
        <dsp:cNvSpPr/>
      </dsp:nvSpPr>
      <dsp:spPr>
        <a:xfrm>
          <a:off x="0" y="1754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 err="1"/>
            <a:t>Introduction</a:t>
          </a:r>
          <a:endParaRPr lang="en-US" sz="2800" kern="1200" dirty="0"/>
        </a:p>
      </dsp:txBody>
      <dsp:txXfrm>
        <a:off x="0" y="1754"/>
        <a:ext cx="10179050" cy="598431"/>
      </dsp:txXfrm>
    </dsp:sp>
    <dsp:sp modelId="{29BDC18F-83E2-4D82-854D-CAA502282233}">
      <dsp:nvSpPr>
        <dsp:cNvPr id="0" name=""/>
        <dsp:cNvSpPr/>
      </dsp:nvSpPr>
      <dsp:spPr>
        <a:xfrm>
          <a:off x="0" y="600186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D26898-8121-447B-B1F7-82A12ECB4DFF}">
      <dsp:nvSpPr>
        <dsp:cNvPr id="0" name=""/>
        <dsp:cNvSpPr/>
      </dsp:nvSpPr>
      <dsp:spPr>
        <a:xfrm>
          <a:off x="0" y="600186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Attention getter</a:t>
          </a:r>
        </a:p>
      </dsp:txBody>
      <dsp:txXfrm>
        <a:off x="0" y="600186"/>
        <a:ext cx="10179050" cy="598431"/>
      </dsp:txXfrm>
    </dsp:sp>
    <dsp:sp modelId="{3C5509BF-637E-418F-AB3D-78469A812609}">
      <dsp:nvSpPr>
        <dsp:cNvPr id="0" name=""/>
        <dsp:cNvSpPr/>
      </dsp:nvSpPr>
      <dsp:spPr>
        <a:xfrm>
          <a:off x="0" y="1198618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FB0B3B-ADCC-42E1-B843-B54B68163A20}">
      <dsp:nvSpPr>
        <dsp:cNvPr id="0" name=""/>
        <dsp:cNvSpPr/>
      </dsp:nvSpPr>
      <dsp:spPr>
        <a:xfrm>
          <a:off x="0" y="1198618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 err="1"/>
            <a:t>Main</a:t>
          </a:r>
          <a:r>
            <a:rPr lang="nl-NL" sz="2800" kern="1200" dirty="0"/>
            <a:t> body </a:t>
          </a:r>
          <a:endParaRPr lang="en-US" sz="2800" kern="1200" dirty="0"/>
        </a:p>
      </dsp:txBody>
      <dsp:txXfrm>
        <a:off x="0" y="1198618"/>
        <a:ext cx="10179050" cy="598431"/>
      </dsp:txXfrm>
    </dsp:sp>
    <dsp:sp modelId="{64DC5312-1D95-4FCD-B14D-392032C7D111}">
      <dsp:nvSpPr>
        <dsp:cNvPr id="0" name=""/>
        <dsp:cNvSpPr/>
      </dsp:nvSpPr>
      <dsp:spPr>
        <a:xfrm>
          <a:off x="0" y="1797050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E0E3CC-FFE8-4021-AF68-239D7C53E6D5}">
      <dsp:nvSpPr>
        <dsp:cNvPr id="0" name=""/>
        <dsp:cNvSpPr/>
      </dsp:nvSpPr>
      <dsp:spPr>
        <a:xfrm>
          <a:off x="0" y="1797050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 err="1"/>
            <a:t>Conclusion</a:t>
          </a:r>
          <a:r>
            <a:rPr lang="nl-NL" sz="2800" kern="1200" dirty="0"/>
            <a:t> </a:t>
          </a:r>
          <a:endParaRPr lang="en-US" sz="2800" kern="1200" dirty="0"/>
        </a:p>
      </dsp:txBody>
      <dsp:txXfrm>
        <a:off x="0" y="1797050"/>
        <a:ext cx="10179050" cy="598431"/>
      </dsp:txXfrm>
    </dsp:sp>
    <dsp:sp modelId="{ED28DACA-535F-41CC-81EF-59506377A49E}">
      <dsp:nvSpPr>
        <dsp:cNvPr id="0" name=""/>
        <dsp:cNvSpPr/>
      </dsp:nvSpPr>
      <dsp:spPr>
        <a:xfrm>
          <a:off x="0" y="2395481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5F0713-09D3-432B-8A25-B159F44815ED}">
      <dsp:nvSpPr>
        <dsp:cNvPr id="0" name=""/>
        <dsp:cNvSpPr/>
      </dsp:nvSpPr>
      <dsp:spPr>
        <a:xfrm>
          <a:off x="0" y="2395481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Linking words</a:t>
          </a:r>
        </a:p>
      </dsp:txBody>
      <dsp:txXfrm>
        <a:off x="0" y="2395481"/>
        <a:ext cx="10179050" cy="598431"/>
      </dsp:txXfrm>
    </dsp:sp>
    <dsp:sp modelId="{255CEE8D-325A-4922-8E16-89A09915D857}">
      <dsp:nvSpPr>
        <dsp:cNvPr id="0" name=""/>
        <dsp:cNvSpPr/>
      </dsp:nvSpPr>
      <dsp:spPr>
        <a:xfrm>
          <a:off x="0" y="2993913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138442-7D55-4089-A126-8AE2ED7C905A}">
      <dsp:nvSpPr>
        <dsp:cNvPr id="0" name=""/>
        <dsp:cNvSpPr/>
      </dsp:nvSpPr>
      <dsp:spPr>
        <a:xfrm>
          <a:off x="0" y="2993913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/>
        </a:p>
      </dsp:txBody>
      <dsp:txXfrm>
        <a:off x="0" y="2993913"/>
        <a:ext cx="10179050" cy="5984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0F8BBD-74A7-4F09-93BF-5540CE5F2F7E}">
      <dsp:nvSpPr>
        <dsp:cNvPr id="0" name=""/>
        <dsp:cNvSpPr/>
      </dsp:nvSpPr>
      <dsp:spPr>
        <a:xfrm>
          <a:off x="0" y="1754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821441-F088-4BC1-89EB-66E1342912F1}">
      <dsp:nvSpPr>
        <dsp:cNvPr id="0" name=""/>
        <dsp:cNvSpPr/>
      </dsp:nvSpPr>
      <dsp:spPr>
        <a:xfrm>
          <a:off x="0" y="1754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Informative</a:t>
          </a:r>
          <a:endParaRPr lang="en-US" sz="2800" kern="1200"/>
        </a:p>
      </dsp:txBody>
      <dsp:txXfrm>
        <a:off x="0" y="1754"/>
        <a:ext cx="10179050" cy="598431"/>
      </dsp:txXfrm>
    </dsp:sp>
    <dsp:sp modelId="{29BDC18F-83E2-4D82-854D-CAA502282233}">
      <dsp:nvSpPr>
        <dsp:cNvPr id="0" name=""/>
        <dsp:cNvSpPr/>
      </dsp:nvSpPr>
      <dsp:spPr>
        <a:xfrm>
          <a:off x="0" y="600186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D26898-8121-447B-B1F7-82A12ECB4DFF}">
      <dsp:nvSpPr>
        <dsp:cNvPr id="0" name=""/>
        <dsp:cNvSpPr/>
      </dsp:nvSpPr>
      <dsp:spPr>
        <a:xfrm>
          <a:off x="0" y="600186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Well-prepared</a:t>
          </a:r>
          <a:endParaRPr lang="en-US" sz="2800" kern="1200"/>
        </a:p>
      </dsp:txBody>
      <dsp:txXfrm>
        <a:off x="0" y="600186"/>
        <a:ext cx="10179050" cy="598431"/>
      </dsp:txXfrm>
    </dsp:sp>
    <dsp:sp modelId="{3C5509BF-637E-418F-AB3D-78469A812609}">
      <dsp:nvSpPr>
        <dsp:cNvPr id="0" name=""/>
        <dsp:cNvSpPr/>
      </dsp:nvSpPr>
      <dsp:spPr>
        <a:xfrm>
          <a:off x="0" y="1198618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FB0B3B-ADCC-42E1-B843-B54B68163A20}">
      <dsp:nvSpPr>
        <dsp:cNvPr id="0" name=""/>
        <dsp:cNvSpPr/>
      </dsp:nvSpPr>
      <dsp:spPr>
        <a:xfrm>
          <a:off x="0" y="1198618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Convincing </a:t>
          </a:r>
          <a:endParaRPr lang="en-US" sz="2800" kern="1200"/>
        </a:p>
      </dsp:txBody>
      <dsp:txXfrm>
        <a:off x="0" y="1198618"/>
        <a:ext cx="10179050" cy="598431"/>
      </dsp:txXfrm>
    </dsp:sp>
    <dsp:sp modelId="{64DC5312-1D95-4FCD-B14D-392032C7D111}">
      <dsp:nvSpPr>
        <dsp:cNvPr id="0" name=""/>
        <dsp:cNvSpPr/>
      </dsp:nvSpPr>
      <dsp:spPr>
        <a:xfrm>
          <a:off x="0" y="1797050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E0E3CC-FFE8-4021-AF68-239D7C53E6D5}">
      <dsp:nvSpPr>
        <dsp:cNvPr id="0" name=""/>
        <dsp:cNvSpPr/>
      </dsp:nvSpPr>
      <dsp:spPr>
        <a:xfrm>
          <a:off x="0" y="1797050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Slides </a:t>
          </a:r>
          <a:endParaRPr lang="en-US" sz="2800" kern="1200"/>
        </a:p>
      </dsp:txBody>
      <dsp:txXfrm>
        <a:off x="0" y="1797050"/>
        <a:ext cx="10179050" cy="598431"/>
      </dsp:txXfrm>
    </dsp:sp>
    <dsp:sp modelId="{ED28DACA-535F-41CC-81EF-59506377A49E}">
      <dsp:nvSpPr>
        <dsp:cNvPr id="0" name=""/>
        <dsp:cNvSpPr/>
      </dsp:nvSpPr>
      <dsp:spPr>
        <a:xfrm>
          <a:off x="0" y="2395481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5F0713-09D3-432B-8A25-B159F44815ED}">
      <dsp:nvSpPr>
        <dsp:cNvPr id="0" name=""/>
        <dsp:cNvSpPr/>
      </dsp:nvSpPr>
      <dsp:spPr>
        <a:xfrm>
          <a:off x="0" y="2395481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Audience adaptation</a:t>
          </a:r>
          <a:endParaRPr lang="en-US" sz="2800" kern="1200"/>
        </a:p>
      </dsp:txBody>
      <dsp:txXfrm>
        <a:off x="0" y="2395481"/>
        <a:ext cx="10179050" cy="598431"/>
      </dsp:txXfrm>
    </dsp:sp>
    <dsp:sp modelId="{255CEE8D-325A-4922-8E16-89A09915D857}">
      <dsp:nvSpPr>
        <dsp:cNvPr id="0" name=""/>
        <dsp:cNvSpPr/>
      </dsp:nvSpPr>
      <dsp:spPr>
        <a:xfrm>
          <a:off x="0" y="2993913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138442-7D55-4089-A126-8AE2ED7C905A}">
      <dsp:nvSpPr>
        <dsp:cNvPr id="0" name=""/>
        <dsp:cNvSpPr/>
      </dsp:nvSpPr>
      <dsp:spPr>
        <a:xfrm>
          <a:off x="0" y="2993913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Time management</a:t>
          </a:r>
          <a:endParaRPr lang="en-US" sz="2800" kern="1200"/>
        </a:p>
      </dsp:txBody>
      <dsp:txXfrm>
        <a:off x="0" y="2993913"/>
        <a:ext cx="10179050" cy="5984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DB35368-B2D8-4071-9DCE-4E7602AD1CF6}" type="datetimeFigureOut">
              <a:rPr lang="nl-NL" smtClean="0"/>
              <a:t>18-5-2022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79466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5368-B2D8-4071-9DCE-4E7602AD1CF6}" type="datetimeFigureOut">
              <a:rPr lang="nl-NL" smtClean="0"/>
              <a:t>18-5-2022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029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5368-B2D8-4071-9DCE-4E7602AD1CF6}" type="datetimeFigureOut">
              <a:rPr lang="nl-NL" smtClean="0"/>
              <a:t>18-5-2022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9496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5368-B2D8-4071-9DCE-4E7602AD1CF6}" type="datetimeFigureOut">
              <a:rPr lang="nl-NL" smtClean="0"/>
              <a:t>18-5-2022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3084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B35368-B2D8-4071-9DCE-4E7602AD1CF6}" type="datetimeFigureOut">
              <a:rPr lang="nl-NL" smtClean="0"/>
              <a:t>18-5-2022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3170333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5368-B2D8-4071-9DCE-4E7602AD1CF6}" type="datetimeFigureOut">
              <a:rPr lang="nl-NL" smtClean="0"/>
              <a:t>18-5-2022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50663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5368-B2D8-4071-9DCE-4E7602AD1CF6}" type="datetimeFigureOut">
              <a:rPr lang="nl-NL" smtClean="0"/>
              <a:t>18-5-2022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58156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5368-B2D8-4071-9DCE-4E7602AD1CF6}" type="datetimeFigureOut">
              <a:rPr lang="nl-NL" smtClean="0"/>
              <a:t>18-5-2022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2477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5368-B2D8-4071-9DCE-4E7602AD1CF6}" type="datetimeFigureOut">
              <a:rPr lang="nl-NL" smtClean="0"/>
              <a:t>18-5-2022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9836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7DB35368-B2D8-4071-9DCE-4E7602AD1CF6}" type="datetimeFigureOut">
              <a:rPr lang="nl-NL" smtClean="0"/>
              <a:t>18-5-2022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175359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7DB35368-B2D8-4071-9DCE-4E7602AD1CF6}" type="datetimeFigureOut">
              <a:rPr lang="nl-NL" smtClean="0"/>
              <a:t>18-5-2022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9823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DB35368-B2D8-4071-9DCE-4E7602AD1CF6}" type="datetimeFigureOut">
              <a:rPr lang="nl-NL" smtClean="0"/>
              <a:t>18-5-2022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13193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D023F7-617B-45CB-B475-FE89091D64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5400" dirty="0"/>
              <a:t>Presentation skills</a:t>
            </a:r>
            <a:br>
              <a:rPr lang="nl-NL" sz="5400" dirty="0"/>
            </a:br>
            <a:r>
              <a:rPr lang="nl-NL" sz="5400" dirty="0"/>
              <a:t>assessment checklist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4DBB70C-2AB5-498A-9DF6-72AAF3FD92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7623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993129-CA79-4079-A48A-27D70439E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9" y="645106"/>
            <a:ext cx="3384329" cy="5421435"/>
          </a:xfrm>
        </p:spPr>
        <p:txBody>
          <a:bodyPr anchor="ctr">
            <a:normAutofit/>
          </a:bodyPr>
          <a:lstStyle/>
          <a:p>
            <a:endParaRPr lang="nl-NL" sz="4000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AFDBD1B7-8B61-445E-B223-DA62AA6C76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066925"/>
              </p:ext>
            </p:extLst>
          </p:nvPr>
        </p:nvGraphicFramePr>
        <p:xfrm>
          <a:off x="5280025" y="644525"/>
          <a:ext cx="5994400" cy="5409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1090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0A7D14-7B67-4022-A8BE-1CCD4A0F1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F630132-6261-4907-9C40-B7BBA921E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nl-NL" dirty="0" err="1"/>
              <a:t>Structure</a:t>
            </a:r>
            <a:r>
              <a:rPr lang="nl-NL" dirty="0"/>
              <a:t>/ </a:t>
            </a:r>
            <a:r>
              <a:rPr lang="nl-NL" dirty="0" err="1"/>
              <a:t>organization</a:t>
            </a:r>
            <a:endParaRPr lang="nl-NL" dirty="0"/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AB09A9E8-BF27-4613-A775-071F08208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3AFE299-6F79-44AF-9A77-2DC2DC1F8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14" name="Tijdelijke aanduiding voor inhoud 2">
            <a:extLst>
              <a:ext uri="{FF2B5EF4-FFF2-40B4-BE49-F238E27FC236}">
                <a16:creationId xmlns:a16="http://schemas.microsoft.com/office/drawing/2014/main" id="{48BC4CD0-9437-405A-8CC4-CFE1078FC8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2291101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3990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98AD482-27A4-454E-8A3A-84F73CBDA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22422E2-F15A-43AE-98F1-7210710B0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034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6A734F-157E-4CBD-AF7A-819A03793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1078378"/>
            <a:ext cx="2917551" cy="4701244"/>
          </a:xfrm>
        </p:spPr>
        <p:txBody>
          <a:bodyPr anchor="ctr">
            <a:normAutofit/>
          </a:bodyPr>
          <a:lstStyle/>
          <a:p>
            <a:r>
              <a:rPr lang="nl-NL" sz="3600"/>
              <a:t>Delivery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BDC8164B-5FC0-4CBD-B7AE-0CB8780FF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7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1854A17-3C7D-45A4-8EF7-E29640092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7062" y="1078378"/>
            <a:ext cx="6262938" cy="4701244"/>
          </a:xfrm>
        </p:spPr>
        <p:txBody>
          <a:bodyPr anchor="ctr">
            <a:normAutofit/>
          </a:bodyPr>
          <a:lstStyle/>
          <a:p>
            <a:r>
              <a:rPr lang="nl-NL" dirty="0"/>
              <a:t>Voice </a:t>
            </a:r>
          </a:p>
          <a:p>
            <a:pPr lvl="1"/>
            <a:r>
              <a:rPr lang="nl-NL" dirty="0"/>
              <a:t>Volume</a:t>
            </a:r>
          </a:p>
          <a:p>
            <a:pPr lvl="1"/>
            <a:r>
              <a:rPr lang="nl-NL" dirty="0" err="1"/>
              <a:t>Articulation</a:t>
            </a:r>
            <a:endParaRPr lang="nl-NL" dirty="0"/>
          </a:p>
          <a:p>
            <a:pPr lvl="1"/>
            <a:r>
              <a:rPr lang="nl-NL" dirty="0" err="1"/>
              <a:t>Pronunciation</a:t>
            </a:r>
            <a:endParaRPr lang="nl-NL" dirty="0"/>
          </a:p>
          <a:p>
            <a:pPr lvl="1"/>
            <a:r>
              <a:rPr lang="nl-NL" dirty="0"/>
              <a:t>Pace</a:t>
            </a:r>
          </a:p>
          <a:p>
            <a:pPr lvl="1"/>
            <a:r>
              <a:rPr lang="nl-NL" dirty="0" err="1"/>
              <a:t>Pauses</a:t>
            </a:r>
            <a:endParaRPr lang="nl-NL" dirty="0"/>
          </a:p>
          <a:p>
            <a:r>
              <a:rPr lang="nl-NL" dirty="0" err="1"/>
              <a:t>Use</a:t>
            </a:r>
            <a:r>
              <a:rPr lang="nl-NL" dirty="0"/>
              <a:t> of hands/ </a:t>
            </a:r>
            <a:r>
              <a:rPr lang="nl-NL" dirty="0" err="1"/>
              <a:t>gesturing</a:t>
            </a:r>
            <a:endParaRPr lang="nl-NL" dirty="0"/>
          </a:p>
          <a:p>
            <a:r>
              <a:rPr lang="nl-NL" dirty="0" err="1"/>
              <a:t>Posture</a:t>
            </a:r>
            <a:endParaRPr lang="nl-NL" dirty="0"/>
          </a:p>
          <a:p>
            <a:r>
              <a:rPr lang="nl-NL" dirty="0"/>
              <a:t>Eye contact</a:t>
            </a:r>
          </a:p>
          <a:p>
            <a:r>
              <a:rPr lang="nl-NL" dirty="0"/>
              <a:t>Facial </a:t>
            </a:r>
            <a:r>
              <a:rPr lang="nl-NL" dirty="0" err="1"/>
              <a:t>expression</a:t>
            </a:r>
            <a:endParaRPr lang="nl-NL" dirty="0"/>
          </a:p>
          <a:p>
            <a:r>
              <a:rPr lang="nl-NL" dirty="0" err="1"/>
              <a:t>Use</a:t>
            </a:r>
            <a:r>
              <a:rPr lang="nl-NL" dirty="0"/>
              <a:t> of </a:t>
            </a:r>
            <a:r>
              <a:rPr lang="nl-NL" dirty="0" err="1"/>
              <a:t>notes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13667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0A7D14-7B67-4022-A8BE-1CCD4A0F1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F630132-6261-4907-9C40-B7BBA921E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nl-NL"/>
              <a:t>Content</a:t>
            </a:r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AB09A9E8-BF27-4613-A775-071F08208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3AFE299-6F79-44AF-9A77-2DC2DC1F8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14" name="Tijdelijke aanduiding voor inhoud 2">
            <a:extLst>
              <a:ext uri="{FF2B5EF4-FFF2-40B4-BE49-F238E27FC236}">
                <a16:creationId xmlns:a16="http://schemas.microsoft.com/office/drawing/2014/main" id="{48BC4CD0-9437-405A-8CC4-CFE1078FC8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7785936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1390493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50</Words>
  <Application>Microsoft Office PowerPoint</Application>
  <PresentationFormat>Breedbeeld</PresentationFormat>
  <Paragraphs>31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Impact</vt:lpstr>
      <vt:lpstr>Badge</vt:lpstr>
      <vt:lpstr>Presentation skills assessment checklist</vt:lpstr>
      <vt:lpstr>PowerPoint-presentatie</vt:lpstr>
      <vt:lpstr>Structure/ organization</vt:lpstr>
      <vt:lpstr>Delivery</vt:lpstr>
      <vt:lpstr>Content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skills assessment checklist</dc:title>
  <dc:creator>Imke De Graaf</dc:creator>
  <cp:lastModifiedBy>Imke De Graaf</cp:lastModifiedBy>
  <cp:revision>3</cp:revision>
  <dcterms:created xsi:type="dcterms:W3CDTF">2020-09-21T17:32:09Z</dcterms:created>
  <dcterms:modified xsi:type="dcterms:W3CDTF">2022-05-18T12:34:48Z</dcterms:modified>
</cp:coreProperties>
</file>