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28029D04-E940-4A29-9028-E141324279BC}"/>
    <pc:docChg chg="custSel addSld modSld sldOrd">
      <pc:chgData name="Imke De Graaf" userId="cc68ba0d-e5bd-4583-b730-567f9e444d12" providerId="ADAL" clId="{28029D04-E940-4A29-9028-E141324279BC}" dt="2023-03-01T09:01:46.520" v="502" actId="113"/>
      <pc:docMkLst>
        <pc:docMk/>
      </pc:docMkLst>
      <pc:sldChg chg="addSp modSp new mod ord setBg setClrOvrMap">
        <pc:chgData name="Imke De Graaf" userId="cc68ba0d-e5bd-4583-b730-567f9e444d12" providerId="ADAL" clId="{28029D04-E940-4A29-9028-E141324279BC}" dt="2023-03-01T09:01:46.520" v="502" actId="113"/>
        <pc:sldMkLst>
          <pc:docMk/>
          <pc:sldMk cId="11810676" sldId="261"/>
        </pc:sldMkLst>
        <pc:spChg chg="mod">
          <ac:chgData name="Imke De Graaf" userId="cc68ba0d-e5bd-4583-b730-567f9e444d12" providerId="ADAL" clId="{28029D04-E940-4A29-9028-E141324279BC}" dt="2023-03-01T09:01:18.722" v="498" actId="26606"/>
          <ac:spMkLst>
            <pc:docMk/>
            <pc:sldMk cId="11810676" sldId="261"/>
            <ac:spMk id="2" creationId="{464D3E7E-72B9-8FBB-CD91-668D04C17297}"/>
          </ac:spMkLst>
        </pc:spChg>
        <pc:spChg chg="mod">
          <ac:chgData name="Imke De Graaf" userId="cc68ba0d-e5bd-4583-b730-567f9e444d12" providerId="ADAL" clId="{28029D04-E940-4A29-9028-E141324279BC}" dt="2023-03-01T09:01:46.520" v="502" actId="113"/>
          <ac:spMkLst>
            <pc:docMk/>
            <pc:sldMk cId="11810676" sldId="261"/>
            <ac:spMk id="3" creationId="{908291DE-0E3D-E196-16B5-3B90A5A19F22}"/>
          </ac:spMkLst>
        </pc:spChg>
        <pc:spChg chg="add">
          <ac:chgData name="Imke De Graaf" userId="cc68ba0d-e5bd-4583-b730-567f9e444d12" providerId="ADAL" clId="{28029D04-E940-4A29-9028-E141324279BC}" dt="2023-03-01T09:01:18.722" v="498" actId="26606"/>
          <ac:spMkLst>
            <pc:docMk/>
            <pc:sldMk cId="11810676" sldId="261"/>
            <ac:spMk id="8" creationId="{089A69AF-D57B-49B4-886C-D4A5DC194421}"/>
          </ac:spMkLst>
        </pc:spChg>
        <pc:spChg chg="add">
          <ac:chgData name="Imke De Graaf" userId="cc68ba0d-e5bd-4583-b730-567f9e444d12" providerId="ADAL" clId="{28029D04-E940-4A29-9028-E141324279BC}" dt="2023-03-01T09:01:18.722" v="498" actId="26606"/>
          <ac:spMkLst>
            <pc:docMk/>
            <pc:sldMk cId="11810676" sldId="261"/>
            <ac:spMk id="10" creationId="{CABDC08D-6093-4397-92D4-54D00E2BB1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69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548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66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458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134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768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548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48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89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16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075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58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346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472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8EB12E4-E8B6-426F-B812-AD45BCA73359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389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413E4-E5BA-883C-6A6E-CFEA1DE32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449147"/>
            <a:ext cx="10884159" cy="2971051"/>
          </a:xfrm>
        </p:spPr>
        <p:txBody>
          <a:bodyPr/>
          <a:lstStyle/>
          <a:p>
            <a:r>
              <a:rPr lang="nl-NL" dirty="0" err="1"/>
              <a:t>Practising</a:t>
            </a:r>
            <a:r>
              <a:rPr lang="nl-NL" dirty="0"/>
              <a:t> </a:t>
            </a:r>
            <a:r>
              <a:rPr lang="nl-NL" dirty="0" err="1"/>
              <a:t>speaking</a:t>
            </a:r>
            <a:br>
              <a:rPr lang="nl-NL" dirty="0"/>
            </a:br>
            <a:br>
              <a:rPr lang="nl-NL" dirty="0"/>
            </a:br>
            <a:r>
              <a:rPr lang="nl-NL" sz="4000" dirty="0" err="1"/>
              <a:t>Describing</a:t>
            </a:r>
            <a:r>
              <a:rPr lang="nl-NL" sz="4000" dirty="0"/>
              <a:t> </a:t>
            </a:r>
            <a:r>
              <a:rPr lang="nl-NL" sz="4000" dirty="0" err="1"/>
              <a:t>places</a:t>
            </a:r>
            <a:r>
              <a:rPr lang="nl-NL" sz="4000" dirty="0"/>
              <a:t>, </a:t>
            </a:r>
            <a:r>
              <a:rPr lang="nl-NL" sz="4000" dirty="0" err="1"/>
              <a:t>people</a:t>
            </a:r>
            <a:r>
              <a:rPr lang="nl-NL" sz="4000" dirty="0"/>
              <a:t> and </a:t>
            </a:r>
            <a:r>
              <a:rPr lang="nl-NL" sz="4000" dirty="0" err="1"/>
              <a:t>books</a:t>
            </a:r>
            <a:endParaRPr lang="nl-NL" sz="40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9BBA6C7-097F-9570-8A34-1661F8746F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959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4D3E7E-72B9-8FBB-CD91-668D04C17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8291DE-0E3D-E196-16B5-3B90A5A19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l-NL" sz="1900" b="1" dirty="0"/>
              <a:t>1</a:t>
            </a:r>
            <a:r>
              <a:rPr lang="nl-NL" sz="1900" dirty="0"/>
              <a:t>. </a:t>
            </a:r>
            <a:r>
              <a:rPr lang="nl-NL" sz="1900" b="1" dirty="0" err="1"/>
              <a:t>Prepare</a:t>
            </a:r>
            <a:r>
              <a:rPr lang="nl-NL" sz="1900" b="1" dirty="0"/>
              <a:t> </a:t>
            </a:r>
            <a:r>
              <a:rPr lang="nl-NL" sz="1900" b="1" dirty="0" err="1"/>
              <a:t>for</a:t>
            </a:r>
            <a:r>
              <a:rPr lang="nl-NL" sz="1900" b="1" dirty="0"/>
              <a:t> </a:t>
            </a:r>
            <a:r>
              <a:rPr lang="nl-NL" sz="1900" b="1" dirty="0" err="1"/>
              <a:t>one</a:t>
            </a:r>
            <a:r>
              <a:rPr lang="nl-NL" sz="1900" b="1" dirty="0"/>
              <a:t> minute</a:t>
            </a:r>
          </a:p>
          <a:p>
            <a:pPr>
              <a:lnSpc>
                <a:spcPct val="90000"/>
              </a:lnSpc>
            </a:pPr>
            <a:r>
              <a:rPr lang="nl-NL" sz="1900" dirty="0"/>
              <a:t>Write down </a:t>
            </a:r>
            <a:r>
              <a:rPr lang="nl-NL" sz="1900" dirty="0" err="1"/>
              <a:t>key</a:t>
            </a:r>
            <a:r>
              <a:rPr lang="nl-NL" sz="1900" dirty="0"/>
              <a:t> </a:t>
            </a:r>
            <a:r>
              <a:rPr lang="nl-NL" sz="1900" dirty="0" err="1"/>
              <a:t>words</a:t>
            </a:r>
            <a:r>
              <a:rPr lang="nl-NL" sz="1900" dirty="0"/>
              <a:t>, </a:t>
            </a:r>
            <a:r>
              <a:rPr lang="nl-NL" sz="1900" dirty="0" err="1"/>
              <a:t>interesting</a:t>
            </a:r>
            <a:r>
              <a:rPr lang="nl-NL" sz="1900" dirty="0"/>
              <a:t> </a:t>
            </a:r>
            <a:r>
              <a:rPr lang="nl-NL" sz="1900" dirty="0" err="1"/>
              <a:t>vocabulary</a:t>
            </a:r>
            <a:r>
              <a:rPr lang="nl-NL" sz="1900" dirty="0"/>
              <a:t>, </a:t>
            </a:r>
            <a:r>
              <a:rPr lang="nl-NL" sz="1900" dirty="0" err="1"/>
              <a:t>useful</a:t>
            </a:r>
            <a:r>
              <a:rPr lang="nl-NL" sz="1900" dirty="0"/>
              <a:t> </a:t>
            </a:r>
            <a:r>
              <a:rPr lang="nl-NL" sz="1900" dirty="0" err="1"/>
              <a:t>phrases</a:t>
            </a:r>
            <a:endParaRPr lang="nl-NL" sz="1900" dirty="0"/>
          </a:p>
          <a:p>
            <a:pPr>
              <a:lnSpc>
                <a:spcPct val="90000"/>
              </a:lnSpc>
            </a:pPr>
            <a:endParaRPr lang="nl-NL" sz="1900" b="1" dirty="0"/>
          </a:p>
          <a:p>
            <a:pPr marL="0" indent="0">
              <a:lnSpc>
                <a:spcPct val="90000"/>
              </a:lnSpc>
              <a:buNone/>
            </a:pPr>
            <a:r>
              <a:rPr lang="nl-NL" sz="1900" b="1" dirty="0"/>
              <a:t>2. </a:t>
            </a:r>
            <a:r>
              <a:rPr lang="nl-NL" sz="1900" b="1" dirty="0" err="1"/>
              <a:t>Speak</a:t>
            </a:r>
            <a:r>
              <a:rPr lang="nl-NL" sz="1900" b="1" dirty="0"/>
              <a:t> without </a:t>
            </a:r>
            <a:r>
              <a:rPr lang="nl-NL" sz="1900" b="1" dirty="0" err="1"/>
              <a:t>interruption</a:t>
            </a:r>
            <a:r>
              <a:rPr lang="nl-NL" sz="1900" b="1" dirty="0"/>
              <a:t> </a:t>
            </a:r>
            <a:r>
              <a:rPr lang="nl-NL" sz="1900" b="1" dirty="0" err="1"/>
              <a:t>for</a:t>
            </a:r>
            <a:r>
              <a:rPr lang="nl-NL" sz="1900" b="1" dirty="0"/>
              <a:t> </a:t>
            </a:r>
            <a:r>
              <a:rPr lang="nl-NL" sz="1900" b="1" dirty="0" err="1"/>
              <a:t>two</a:t>
            </a:r>
            <a:r>
              <a:rPr lang="nl-NL" sz="1900" b="1" dirty="0"/>
              <a:t> minutes</a:t>
            </a:r>
          </a:p>
          <a:p>
            <a:pPr>
              <a:lnSpc>
                <a:spcPct val="90000"/>
              </a:lnSpc>
            </a:pPr>
            <a:r>
              <a:rPr lang="nl-NL" sz="1900" dirty="0"/>
              <a:t>Speaker: </a:t>
            </a:r>
            <a:r>
              <a:rPr lang="nl-NL" sz="1900" dirty="0" err="1"/>
              <a:t>remember</a:t>
            </a:r>
            <a:r>
              <a:rPr lang="nl-NL" sz="1900" dirty="0"/>
              <a:t> </a:t>
            </a:r>
            <a:r>
              <a:rPr lang="nl-NL" sz="1900" dirty="0" err="1"/>
              <a:t>it</a:t>
            </a:r>
            <a:r>
              <a:rPr lang="nl-NL" sz="1900" dirty="0"/>
              <a:t> </a:t>
            </a:r>
            <a:r>
              <a:rPr lang="nl-NL" sz="1900" dirty="0" err="1"/>
              <a:t>doesn’t</a:t>
            </a:r>
            <a:r>
              <a:rPr lang="nl-NL" sz="1900" dirty="0"/>
              <a:t> have </a:t>
            </a:r>
            <a:r>
              <a:rPr lang="nl-NL" sz="1900" dirty="0" err="1"/>
              <a:t>to</a:t>
            </a:r>
            <a:r>
              <a:rPr lang="nl-NL" sz="1900" dirty="0"/>
              <a:t> </a:t>
            </a:r>
            <a:r>
              <a:rPr lang="nl-NL" sz="1900" dirty="0" err="1"/>
              <a:t>be</a:t>
            </a:r>
            <a:r>
              <a:rPr lang="nl-NL" sz="1900" dirty="0"/>
              <a:t> </a:t>
            </a:r>
            <a:r>
              <a:rPr lang="nl-NL" sz="1900" dirty="0" err="1"/>
              <a:t>true</a:t>
            </a:r>
            <a:r>
              <a:rPr lang="nl-NL" sz="1900" dirty="0"/>
              <a:t> + </a:t>
            </a:r>
            <a:r>
              <a:rPr lang="nl-NL" sz="1900" dirty="0" err="1"/>
              <a:t>if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get </a:t>
            </a:r>
            <a:r>
              <a:rPr lang="nl-NL" sz="1900" dirty="0" err="1"/>
              <a:t>stuck</a:t>
            </a:r>
            <a:r>
              <a:rPr lang="nl-NL" sz="1900" dirty="0"/>
              <a:t>, </a:t>
            </a:r>
            <a:r>
              <a:rPr lang="nl-NL" sz="1900" dirty="0" err="1"/>
              <a:t>find</a:t>
            </a:r>
            <a:r>
              <a:rPr lang="nl-NL" sz="1900" dirty="0"/>
              <a:t> </a:t>
            </a:r>
            <a:r>
              <a:rPr lang="nl-NL" sz="1900" dirty="0" err="1"/>
              <a:t>something</a:t>
            </a:r>
            <a:r>
              <a:rPr lang="nl-NL" sz="1900" dirty="0"/>
              <a:t> </a:t>
            </a:r>
            <a:r>
              <a:rPr lang="nl-NL" sz="1900" dirty="0" err="1"/>
              <a:t>else</a:t>
            </a:r>
            <a:r>
              <a:rPr lang="nl-NL" sz="1900" dirty="0"/>
              <a:t> </a:t>
            </a:r>
            <a:r>
              <a:rPr lang="nl-NL" sz="1900" dirty="0" err="1"/>
              <a:t>to</a:t>
            </a:r>
            <a:r>
              <a:rPr lang="nl-NL" sz="1900" dirty="0"/>
              <a:t> say/ </a:t>
            </a:r>
            <a:r>
              <a:rPr lang="nl-NL" sz="1900" dirty="0" err="1"/>
              <a:t>use</a:t>
            </a:r>
            <a:r>
              <a:rPr lang="nl-NL" sz="1900" dirty="0"/>
              <a:t> </a:t>
            </a:r>
            <a:r>
              <a:rPr lang="nl-NL" sz="1900" dirty="0" err="1"/>
              <a:t>strategies</a:t>
            </a:r>
            <a:endParaRPr lang="nl-NL" sz="1900" dirty="0"/>
          </a:p>
          <a:p>
            <a:pPr>
              <a:lnSpc>
                <a:spcPct val="90000"/>
              </a:lnSpc>
            </a:pPr>
            <a:r>
              <a:rPr lang="nl-NL" sz="1900" dirty="0" err="1"/>
              <a:t>Listener</a:t>
            </a:r>
            <a:r>
              <a:rPr lang="nl-NL" sz="1900" dirty="0"/>
              <a:t>: </a:t>
            </a:r>
            <a:r>
              <a:rPr lang="nl-NL" sz="1900" dirty="0" err="1"/>
              <a:t>you’ll</a:t>
            </a:r>
            <a:r>
              <a:rPr lang="nl-NL" sz="1900" dirty="0"/>
              <a:t> have </a:t>
            </a:r>
            <a:r>
              <a:rPr lang="nl-NL" sz="1900" dirty="0" err="1"/>
              <a:t>to</a:t>
            </a:r>
            <a:r>
              <a:rPr lang="nl-NL" sz="1900" dirty="0"/>
              <a:t> </a:t>
            </a:r>
            <a:r>
              <a:rPr lang="nl-NL" sz="1900" dirty="0" err="1"/>
              <a:t>ask</a:t>
            </a:r>
            <a:r>
              <a:rPr lang="nl-NL" sz="1900" dirty="0"/>
              <a:t> </a:t>
            </a:r>
            <a:r>
              <a:rPr lang="nl-NL" sz="1900" dirty="0" err="1"/>
              <a:t>questions</a:t>
            </a:r>
            <a:r>
              <a:rPr lang="nl-NL" sz="1900" dirty="0"/>
              <a:t> later, </a:t>
            </a:r>
            <a:r>
              <a:rPr lang="nl-NL" sz="1900" dirty="0" err="1"/>
              <a:t>so</a:t>
            </a:r>
            <a:r>
              <a:rPr lang="nl-NL" sz="1900" dirty="0"/>
              <a:t> </a:t>
            </a:r>
            <a:r>
              <a:rPr lang="nl-NL" sz="1900" dirty="0" err="1"/>
              <a:t>write</a:t>
            </a:r>
            <a:r>
              <a:rPr lang="nl-NL" sz="1900" dirty="0"/>
              <a:t> down </a:t>
            </a:r>
            <a:r>
              <a:rPr lang="nl-NL" sz="1900" dirty="0" err="1"/>
              <a:t>things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</a:t>
            </a:r>
            <a:r>
              <a:rPr lang="nl-NL" sz="1900" dirty="0" err="1"/>
              <a:t>can</a:t>
            </a:r>
            <a:r>
              <a:rPr lang="nl-NL" sz="1900" dirty="0"/>
              <a:t> </a:t>
            </a:r>
            <a:r>
              <a:rPr lang="nl-NL" sz="1900" dirty="0" err="1"/>
              <a:t>come</a:t>
            </a:r>
            <a:r>
              <a:rPr lang="nl-NL" sz="1900" dirty="0"/>
              <a:t> back </a:t>
            </a:r>
            <a:r>
              <a:rPr lang="nl-NL" sz="1900" dirty="0" err="1"/>
              <a:t>to</a:t>
            </a:r>
            <a:endParaRPr lang="nl-NL" sz="1900" dirty="0"/>
          </a:p>
          <a:p>
            <a:pPr>
              <a:lnSpc>
                <a:spcPct val="90000"/>
              </a:lnSpc>
            </a:pPr>
            <a:endParaRPr lang="nl-NL" sz="1900" dirty="0"/>
          </a:p>
          <a:p>
            <a:pPr marL="0" indent="0">
              <a:lnSpc>
                <a:spcPct val="90000"/>
              </a:lnSpc>
              <a:buNone/>
            </a:pPr>
            <a:r>
              <a:rPr lang="nl-NL" sz="1900" b="1" dirty="0"/>
              <a:t>3. </a:t>
            </a:r>
            <a:r>
              <a:rPr lang="nl-NL" sz="1900" b="1" dirty="0" err="1"/>
              <a:t>Your</a:t>
            </a:r>
            <a:r>
              <a:rPr lang="nl-NL" sz="1900" b="1" dirty="0"/>
              <a:t> </a:t>
            </a:r>
            <a:r>
              <a:rPr lang="nl-NL" sz="1900" b="1" dirty="0" err="1"/>
              <a:t>classmates</a:t>
            </a:r>
            <a:r>
              <a:rPr lang="nl-NL" sz="1900" b="1" dirty="0"/>
              <a:t> </a:t>
            </a:r>
            <a:r>
              <a:rPr lang="nl-NL" sz="1900" b="1" dirty="0" err="1"/>
              <a:t>asks</a:t>
            </a:r>
            <a:r>
              <a:rPr lang="nl-NL" sz="1900" b="1" dirty="0"/>
              <a:t> </a:t>
            </a:r>
            <a:r>
              <a:rPr lang="nl-NL" sz="1900" b="1" dirty="0" err="1"/>
              <a:t>questions</a:t>
            </a:r>
            <a:r>
              <a:rPr lang="nl-NL" sz="1900" b="1" dirty="0"/>
              <a:t>, </a:t>
            </a:r>
            <a:r>
              <a:rPr lang="nl-NL" sz="1900" b="1" dirty="0" err="1"/>
              <a:t>which</a:t>
            </a:r>
            <a:r>
              <a:rPr lang="nl-NL" sz="1900" b="1" dirty="0"/>
              <a:t> </a:t>
            </a:r>
            <a:r>
              <a:rPr lang="nl-NL" sz="1900" b="1" dirty="0" err="1"/>
              <a:t>you</a:t>
            </a:r>
            <a:r>
              <a:rPr lang="nl-NL" sz="1900" b="1" dirty="0"/>
              <a:t> </a:t>
            </a:r>
            <a:r>
              <a:rPr lang="nl-NL" sz="1900" b="1" dirty="0" err="1"/>
              <a:t>answer</a:t>
            </a:r>
            <a:r>
              <a:rPr lang="nl-NL" sz="1900" b="1" dirty="0"/>
              <a:t>, </a:t>
            </a:r>
            <a:r>
              <a:rPr lang="nl-NL" sz="1900" b="1" dirty="0" err="1"/>
              <a:t>for</a:t>
            </a:r>
            <a:r>
              <a:rPr lang="nl-NL" sz="1900" b="1" dirty="0"/>
              <a:t> </a:t>
            </a:r>
            <a:r>
              <a:rPr lang="nl-NL" sz="1900" b="1" dirty="0" err="1"/>
              <a:t>another</a:t>
            </a:r>
            <a:r>
              <a:rPr lang="nl-NL" sz="1900" b="1" dirty="0"/>
              <a:t> </a:t>
            </a:r>
            <a:r>
              <a:rPr lang="nl-NL" sz="1900" b="1" dirty="0" err="1"/>
              <a:t>two</a:t>
            </a:r>
            <a:r>
              <a:rPr lang="nl-NL" sz="1900" b="1" dirty="0"/>
              <a:t> minutes</a:t>
            </a:r>
          </a:p>
        </p:txBody>
      </p:sp>
    </p:spTree>
    <p:extLst>
      <p:ext uri="{BB962C8B-B14F-4D97-AF65-F5344CB8AC3E}">
        <p14:creationId xmlns:p14="http://schemas.microsoft.com/office/powerpoint/2010/main" val="11810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C784BAC-A10B-16E2-059E-4E81788C8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nl-NL" dirty="0" err="1"/>
              <a:t>Describing</a:t>
            </a:r>
            <a:r>
              <a:rPr lang="nl-NL" dirty="0"/>
              <a:t> </a:t>
            </a:r>
            <a:r>
              <a:rPr lang="nl-NL" dirty="0" err="1"/>
              <a:t>places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72F731-667D-4700-5B1F-5558403B9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l-NL" sz="2000" b="1" dirty="0" err="1"/>
              <a:t>Find</a:t>
            </a:r>
            <a:r>
              <a:rPr lang="nl-NL" sz="2000" b="1" dirty="0"/>
              <a:t> a picture of a </a:t>
            </a:r>
            <a:r>
              <a:rPr lang="nl-NL" sz="2000" b="1" dirty="0" err="1"/>
              <a:t>place</a:t>
            </a:r>
            <a:r>
              <a:rPr lang="nl-NL" sz="2000" b="1" dirty="0"/>
              <a:t> </a:t>
            </a:r>
            <a:r>
              <a:rPr lang="nl-NL" sz="2000" b="1" dirty="0" err="1"/>
              <a:t>you</a:t>
            </a:r>
            <a:r>
              <a:rPr lang="nl-NL" sz="2000" b="1" dirty="0"/>
              <a:t> like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Where</a:t>
            </a:r>
            <a:r>
              <a:rPr lang="nl-NL" sz="2000" dirty="0"/>
              <a:t> is </a:t>
            </a:r>
            <a:r>
              <a:rPr lang="nl-NL" sz="2000" dirty="0" err="1"/>
              <a:t>it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When</a:t>
            </a:r>
            <a:r>
              <a:rPr lang="nl-NL" sz="2000" dirty="0"/>
              <a:t> </a:t>
            </a:r>
            <a:r>
              <a:rPr lang="nl-NL" sz="2000" dirty="0" err="1"/>
              <a:t>were</a:t>
            </a:r>
            <a:r>
              <a:rPr lang="nl-NL" sz="2000" dirty="0"/>
              <a:t>/are </a:t>
            </a:r>
            <a:r>
              <a:rPr lang="nl-NL" sz="2000" dirty="0" err="1"/>
              <a:t>you</a:t>
            </a:r>
            <a:r>
              <a:rPr lang="nl-NL" sz="2000" dirty="0"/>
              <a:t> here?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What</a:t>
            </a:r>
            <a:r>
              <a:rPr lang="nl-NL" sz="2000" dirty="0"/>
              <a:t> type of </a:t>
            </a:r>
            <a:r>
              <a:rPr lang="nl-NL" sz="2000" dirty="0" err="1"/>
              <a:t>place</a:t>
            </a:r>
            <a:r>
              <a:rPr lang="nl-NL" sz="2000" dirty="0"/>
              <a:t> is </a:t>
            </a:r>
            <a:r>
              <a:rPr lang="nl-NL" sz="2000" dirty="0" err="1"/>
              <a:t>it</a:t>
            </a:r>
            <a:r>
              <a:rPr lang="nl-NL" sz="2000" dirty="0"/>
              <a:t>? How </a:t>
            </a:r>
            <a:r>
              <a:rPr lang="nl-NL" sz="2000" dirty="0" err="1"/>
              <a:t>would</a:t>
            </a:r>
            <a:r>
              <a:rPr lang="nl-NL" sz="2000" dirty="0"/>
              <a:t> </a:t>
            </a: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dirty="0" err="1"/>
              <a:t>describe</a:t>
            </a:r>
            <a:r>
              <a:rPr lang="nl-NL" sz="2000" dirty="0"/>
              <a:t> </a:t>
            </a:r>
            <a:r>
              <a:rPr lang="nl-NL" sz="2000" dirty="0" err="1"/>
              <a:t>it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Why</a:t>
            </a:r>
            <a:r>
              <a:rPr lang="nl-NL" sz="2000" dirty="0"/>
              <a:t> do </a:t>
            </a:r>
            <a:r>
              <a:rPr lang="nl-NL" sz="2000" dirty="0" err="1"/>
              <a:t>you</a:t>
            </a:r>
            <a:r>
              <a:rPr lang="nl-NL" sz="2000" dirty="0"/>
              <a:t> like </a:t>
            </a:r>
            <a:r>
              <a:rPr lang="nl-NL" sz="2000" dirty="0" err="1"/>
              <a:t>it</a:t>
            </a:r>
            <a:r>
              <a:rPr lang="nl-NL" sz="2000" dirty="0"/>
              <a:t>/ </a:t>
            </a:r>
            <a:r>
              <a:rPr lang="nl-NL" sz="2000" dirty="0" err="1"/>
              <a:t>would</a:t>
            </a:r>
            <a:r>
              <a:rPr lang="nl-NL" sz="2000" dirty="0"/>
              <a:t> </a:t>
            </a:r>
            <a:r>
              <a:rPr lang="nl-NL" sz="2000" dirty="0" err="1"/>
              <a:t>you</a:t>
            </a:r>
            <a:r>
              <a:rPr lang="nl-NL" sz="2000" dirty="0"/>
              <a:t> like </a:t>
            </a:r>
            <a:r>
              <a:rPr lang="nl-NL" sz="2000" dirty="0" err="1"/>
              <a:t>to</a:t>
            </a:r>
            <a:r>
              <a:rPr lang="nl-NL" sz="2000" dirty="0"/>
              <a:t> go </a:t>
            </a:r>
            <a:r>
              <a:rPr lang="nl-NL" sz="2000" dirty="0" err="1"/>
              <a:t>there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endParaRPr lang="nl-NL" sz="20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Prepare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one</a:t>
            </a:r>
            <a:r>
              <a:rPr lang="nl-NL" sz="2000" dirty="0"/>
              <a:t> minute </a:t>
            </a:r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Speak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two</a:t>
            </a:r>
            <a:r>
              <a:rPr lang="nl-NL" sz="2000" dirty="0"/>
              <a:t> minutes without </a:t>
            </a:r>
            <a:r>
              <a:rPr lang="nl-NL" sz="2000" dirty="0" err="1"/>
              <a:t>interruption</a:t>
            </a:r>
            <a:endParaRPr lang="nl-NL" sz="20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Your</a:t>
            </a:r>
            <a:r>
              <a:rPr lang="nl-NL" sz="2000" dirty="0"/>
              <a:t> </a:t>
            </a:r>
            <a:r>
              <a:rPr lang="nl-NL" sz="2000" dirty="0" err="1"/>
              <a:t>classmate</a:t>
            </a:r>
            <a:r>
              <a:rPr lang="nl-NL" sz="2000" dirty="0"/>
              <a:t> </a:t>
            </a:r>
            <a:r>
              <a:rPr lang="nl-NL" sz="2000" dirty="0" err="1"/>
              <a:t>asks</a:t>
            </a:r>
            <a:r>
              <a:rPr lang="nl-NL" sz="2000" dirty="0"/>
              <a:t> </a:t>
            </a:r>
            <a:r>
              <a:rPr lang="nl-NL" sz="2000" dirty="0" err="1"/>
              <a:t>questions</a:t>
            </a:r>
            <a:r>
              <a:rPr lang="nl-NL" sz="2000" dirty="0"/>
              <a:t>, </a:t>
            </a:r>
            <a:r>
              <a:rPr lang="nl-NL" sz="2000" dirty="0" err="1"/>
              <a:t>which</a:t>
            </a:r>
            <a:r>
              <a:rPr lang="nl-NL" sz="2000" dirty="0"/>
              <a:t> </a:t>
            </a: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dirty="0" err="1"/>
              <a:t>answer</a:t>
            </a:r>
            <a:r>
              <a:rPr lang="nl-NL" sz="2000" dirty="0"/>
              <a:t>,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another</a:t>
            </a:r>
            <a:r>
              <a:rPr lang="nl-NL" sz="2000" dirty="0"/>
              <a:t> </a:t>
            </a:r>
            <a:r>
              <a:rPr lang="nl-NL" sz="2000" dirty="0" err="1"/>
              <a:t>two</a:t>
            </a:r>
            <a:r>
              <a:rPr lang="nl-NL" sz="2000" dirty="0"/>
              <a:t> minutes</a:t>
            </a:r>
          </a:p>
        </p:txBody>
      </p:sp>
    </p:spTree>
    <p:extLst>
      <p:ext uri="{BB962C8B-B14F-4D97-AF65-F5344CB8AC3E}">
        <p14:creationId xmlns:p14="http://schemas.microsoft.com/office/powerpoint/2010/main" val="4178550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D8F858-2A32-FD77-E4D8-31DCFE98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nl-NL" dirty="0" err="1"/>
              <a:t>Describing</a:t>
            </a:r>
            <a:r>
              <a:rPr lang="nl-NL" dirty="0"/>
              <a:t> </a:t>
            </a:r>
            <a:r>
              <a:rPr lang="nl-NL" dirty="0" err="1"/>
              <a:t>people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99A917-E86C-50A7-7F0C-CF930766F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l-NL" sz="1900" b="1" dirty="0" err="1"/>
              <a:t>Find</a:t>
            </a:r>
            <a:r>
              <a:rPr lang="nl-NL" sz="1900" b="1" dirty="0"/>
              <a:t> a picture of a person </a:t>
            </a:r>
            <a:r>
              <a:rPr lang="nl-NL" sz="1900" b="1" dirty="0" err="1"/>
              <a:t>you</a:t>
            </a:r>
            <a:r>
              <a:rPr lang="nl-NL" sz="1900" b="1" dirty="0"/>
              <a:t> like</a:t>
            </a:r>
          </a:p>
          <a:p>
            <a:pPr>
              <a:lnSpc>
                <a:spcPct val="90000"/>
              </a:lnSpc>
            </a:pPr>
            <a:r>
              <a:rPr lang="nl-NL" sz="1900" dirty="0" err="1"/>
              <a:t>Who</a:t>
            </a:r>
            <a:r>
              <a:rPr lang="nl-NL" sz="1900" dirty="0"/>
              <a:t> is </a:t>
            </a:r>
            <a:r>
              <a:rPr lang="nl-NL" sz="1900" dirty="0" err="1"/>
              <a:t>this</a:t>
            </a:r>
            <a:r>
              <a:rPr lang="nl-NL" sz="1900" dirty="0"/>
              <a:t> person?</a:t>
            </a:r>
          </a:p>
          <a:p>
            <a:pPr>
              <a:lnSpc>
                <a:spcPct val="90000"/>
              </a:lnSpc>
            </a:pPr>
            <a:r>
              <a:rPr lang="nl-NL" sz="1900" dirty="0" err="1"/>
              <a:t>When</a:t>
            </a:r>
            <a:r>
              <a:rPr lang="nl-NL" sz="1900" dirty="0"/>
              <a:t> or </a:t>
            </a:r>
            <a:r>
              <a:rPr lang="nl-NL" sz="1900" dirty="0" err="1"/>
              <a:t>where</a:t>
            </a:r>
            <a:r>
              <a:rPr lang="nl-NL" sz="1900" dirty="0"/>
              <a:t> </a:t>
            </a:r>
            <a:r>
              <a:rPr lang="nl-NL" sz="1900" dirty="0" err="1"/>
              <a:t>did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meet? / </a:t>
            </a:r>
            <a:r>
              <a:rPr lang="nl-NL" sz="1900" dirty="0" err="1"/>
              <a:t>When</a:t>
            </a:r>
            <a:r>
              <a:rPr lang="nl-NL" sz="1900" dirty="0"/>
              <a:t> or </a:t>
            </a:r>
            <a:r>
              <a:rPr lang="nl-NL" sz="1900" dirty="0" err="1"/>
              <a:t>where</a:t>
            </a:r>
            <a:r>
              <a:rPr lang="nl-NL" sz="1900" dirty="0"/>
              <a:t> </a:t>
            </a:r>
            <a:r>
              <a:rPr lang="nl-NL" sz="1900" dirty="0" err="1"/>
              <a:t>did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first </a:t>
            </a:r>
            <a:r>
              <a:rPr lang="nl-NL" sz="1900" dirty="0" err="1"/>
              <a:t>hear</a:t>
            </a:r>
            <a:r>
              <a:rPr lang="nl-NL" sz="1900" dirty="0"/>
              <a:t> </a:t>
            </a:r>
            <a:r>
              <a:rPr lang="nl-NL" sz="1900" dirty="0" err="1"/>
              <a:t>about</a:t>
            </a:r>
            <a:r>
              <a:rPr lang="nl-NL" sz="1900" dirty="0"/>
              <a:t> </a:t>
            </a:r>
            <a:r>
              <a:rPr lang="nl-NL" sz="1900" dirty="0" err="1"/>
              <a:t>this</a:t>
            </a:r>
            <a:r>
              <a:rPr lang="nl-NL" sz="1900" dirty="0"/>
              <a:t> person?</a:t>
            </a:r>
          </a:p>
          <a:p>
            <a:pPr>
              <a:lnSpc>
                <a:spcPct val="90000"/>
              </a:lnSpc>
            </a:pPr>
            <a:r>
              <a:rPr lang="nl-NL" sz="1900" dirty="0" err="1"/>
              <a:t>What</a:t>
            </a:r>
            <a:r>
              <a:rPr lang="nl-NL" sz="1900" dirty="0"/>
              <a:t> type of person is </a:t>
            </a:r>
            <a:r>
              <a:rPr lang="nl-NL" sz="1900" dirty="0" err="1"/>
              <a:t>it</a:t>
            </a:r>
            <a:r>
              <a:rPr lang="nl-NL" sz="1900" dirty="0"/>
              <a:t>? How </a:t>
            </a:r>
            <a:r>
              <a:rPr lang="nl-NL" sz="1900" dirty="0" err="1"/>
              <a:t>would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</a:t>
            </a:r>
            <a:r>
              <a:rPr lang="nl-NL" sz="1900" dirty="0" err="1"/>
              <a:t>describe</a:t>
            </a:r>
            <a:r>
              <a:rPr lang="nl-NL" sz="1900" dirty="0"/>
              <a:t> </a:t>
            </a:r>
            <a:r>
              <a:rPr lang="nl-NL" sz="1900" dirty="0" err="1"/>
              <a:t>this</a:t>
            </a:r>
            <a:r>
              <a:rPr lang="nl-NL" sz="1900" dirty="0"/>
              <a:t> person?</a:t>
            </a:r>
          </a:p>
          <a:p>
            <a:pPr>
              <a:lnSpc>
                <a:spcPct val="90000"/>
              </a:lnSpc>
            </a:pPr>
            <a:r>
              <a:rPr lang="nl-NL" sz="1900" dirty="0" err="1"/>
              <a:t>Why</a:t>
            </a:r>
            <a:r>
              <a:rPr lang="nl-NL" sz="1900" dirty="0"/>
              <a:t> do </a:t>
            </a:r>
            <a:r>
              <a:rPr lang="nl-NL" sz="1900" dirty="0" err="1"/>
              <a:t>you</a:t>
            </a:r>
            <a:r>
              <a:rPr lang="nl-NL" sz="1900" dirty="0"/>
              <a:t> like </a:t>
            </a:r>
            <a:r>
              <a:rPr lang="nl-NL" sz="1900" dirty="0" err="1"/>
              <a:t>this</a:t>
            </a:r>
            <a:r>
              <a:rPr lang="nl-NL" sz="1900" dirty="0"/>
              <a:t> person?</a:t>
            </a:r>
          </a:p>
          <a:p>
            <a:pPr>
              <a:lnSpc>
                <a:spcPct val="90000"/>
              </a:lnSpc>
            </a:pPr>
            <a:endParaRPr lang="nl-NL" sz="19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1900" dirty="0" err="1"/>
              <a:t>Prepare</a:t>
            </a:r>
            <a:r>
              <a:rPr lang="nl-NL" sz="1900" dirty="0"/>
              <a:t> </a:t>
            </a:r>
            <a:r>
              <a:rPr lang="nl-NL" sz="1900" dirty="0" err="1"/>
              <a:t>for</a:t>
            </a:r>
            <a:r>
              <a:rPr lang="nl-NL" sz="1900" dirty="0"/>
              <a:t> </a:t>
            </a:r>
            <a:r>
              <a:rPr lang="nl-NL" sz="1900" dirty="0" err="1"/>
              <a:t>one</a:t>
            </a:r>
            <a:r>
              <a:rPr lang="nl-NL" sz="1900" dirty="0"/>
              <a:t> minute</a:t>
            </a:r>
          </a:p>
          <a:p>
            <a:pPr>
              <a:lnSpc>
                <a:spcPct val="90000"/>
              </a:lnSpc>
              <a:buAutoNum type="arabicPeriod"/>
            </a:pPr>
            <a:r>
              <a:rPr lang="nl-NL" sz="1900" dirty="0" err="1"/>
              <a:t>Speak</a:t>
            </a:r>
            <a:r>
              <a:rPr lang="nl-NL" sz="1900" dirty="0"/>
              <a:t> </a:t>
            </a:r>
            <a:r>
              <a:rPr lang="nl-NL" sz="1900" dirty="0" err="1"/>
              <a:t>for</a:t>
            </a:r>
            <a:r>
              <a:rPr lang="nl-NL" sz="1900" dirty="0"/>
              <a:t> </a:t>
            </a:r>
            <a:r>
              <a:rPr lang="nl-NL" sz="1900" dirty="0" err="1"/>
              <a:t>two</a:t>
            </a:r>
            <a:r>
              <a:rPr lang="nl-NL" sz="1900" dirty="0"/>
              <a:t> minutes without </a:t>
            </a:r>
            <a:r>
              <a:rPr lang="nl-NL" sz="1900" dirty="0" err="1"/>
              <a:t>interrruption</a:t>
            </a:r>
            <a:endParaRPr lang="nl-NL" sz="19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1900" dirty="0" err="1"/>
              <a:t>Your</a:t>
            </a:r>
            <a:r>
              <a:rPr lang="nl-NL" sz="1900" dirty="0"/>
              <a:t> </a:t>
            </a:r>
            <a:r>
              <a:rPr lang="nl-NL" sz="1900" dirty="0" err="1"/>
              <a:t>classmates</a:t>
            </a:r>
            <a:r>
              <a:rPr lang="nl-NL" sz="1900" dirty="0"/>
              <a:t> </a:t>
            </a:r>
            <a:r>
              <a:rPr lang="nl-NL" sz="1900" dirty="0" err="1"/>
              <a:t>asks</a:t>
            </a:r>
            <a:r>
              <a:rPr lang="nl-NL" sz="1900" dirty="0"/>
              <a:t> </a:t>
            </a:r>
            <a:r>
              <a:rPr lang="nl-NL" sz="1900" dirty="0" err="1"/>
              <a:t>questions</a:t>
            </a:r>
            <a:r>
              <a:rPr lang="nl-NL" sz="1900" dirty="0"/>
              <a:t>, </a:t>
            </a:r>
            <a:r>
              <a:rPr lang="nl-NL" sz="1900" dirty="0" err="1"/>
              <a:t>which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</a:t>
            </a:r>
            <a:r>
              <a:rPr lang="nl-NL" sz="1900" dirty="0" err="1"/>
              <a:t>answer</a:t>
            </a:r>
            <a:r>
              <a:rPr lang="nl-NL" sz="1900" dirty="0"/>
              <a:t>, </a:t>
            </a:r>
            <a:r>
              <a:rPr lang="nl-NL" sz="1900" dirty="0" err="1"/>
              <a:t>for</a:t>
            </a:r>
            <a:r>
              <a:rPr lang="nl-NL" sz="1900" dirty="0"/>
              <a:t> </a:t>
            </a:r>
            <a:r>
              <a:rPr lang="nl-NL" sz="1900" dirty="0" err="1"/>
              <a:t>another</a:t>
            </a:r>
            <a:r>
              <a:rPr lang="nl-NL" sz="1900" dirty="0"/>
              <a:t> </a:t>
            </a:r>
            <a:r>
              <a:rPr lang="nl-NL" sz="1900" dirty="0" err="1"/>
              <a:t>two</a:t>
            </a:r>
            <a:r>
              <a:rPr lang="nl-NL" sz="1900" dirty="0"/>
              <a:t> minutes.</a:t>
            </a:r>
          </a:p>
        </p:txBody>
      </p:sp>
    </p:spTree>
    <p:extLst>
      <p:ext uri="{BB962C8B-B14F-4D97-AF65-F5344CB8AC3E}">
        <p14:creationId xmlns:p14="http://schemas.microsoft.com/office/powerpoint/2010/main" val="1341553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EE02ED-1556-FE6D-6F3C-49A435CA9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nl-NL" dirty="0" err="1"/>
              <a:t>Describing</a:t>
            </a:r>
            <a:r>
              <a:rPr lang="nl-NL" dirty="0"/>
              <a:t> </a:t>
            </a:r>
            <a:r>
              <a:rPr lang="nl-NL" dirty="0" err="1"/>
              <a:t>books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001C88-2869-1517-F343-154AC881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l-NL" sz="2000" b="1" dirty="0" err="1"/>
              <a:t>Describe</a:t>
            </a:r>
            <a:r>
              <a:rPr lang="nl-NL" sz="2000" b="1" dirty="0"/>
              <a:t> </a:t>
            </a:r>
            <a:r>
              <a:rPr lang="nl-NL" sz="2000" b="1" dirty="0" err="1"/>
              <a:t>the</a:t>
            </a:r>
            <a:r>
              <a:rPr lang="nl-NL" sz="2000" b="1" dirty="0"/>
              <a:t> </a:t>
            </a:r>
            <a:r>
              <a:rPr lang="nl-NL" sz="2000" b="1" dirty="0" err="1"/>
              <a:t>book</a:t>
            </a:r>
            <a:r>
              <a:rPr lang="nl-NL" sz="2000" b="1" dirty="0"/>
              <a:t> </a:t>
            </a:r>
            <a:r>
              <a:rPr lang="nl-NL" sz="2000" b="1" dirty="0" err="1"/>
              <a:t>you</a:t>
            </a:r>
            <a:r>
              <a:rPr lang="nl-NL" sz="2000" b="1" dirty="0"/>
              <a:t> are </a:t>
            </a:r>
            <a:r>
              <a:rPr lang="nl-NL" sz="2000" b="1" dirty="0" err="1"/>
              <a:t>currently</a:t>
            </a:r>
            <a:r>
              <a:rPr lang="nl-NL" sz="2000" b="1" dirty="0"/>
              <a:t> reading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What</a:t>
            </a:r>
            <a:r>
              <a:rPr lang="nl-NL" sz="2000" dirty="0"/>
              <a:t> is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title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Who</a:t>
            </a:r>
            <a:r>
              <a:rPr lang="nl-NL" sz="2000" dirty="0"/>
              <a:t> is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author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What</a:t>
            </a:r>
            <a:r>
              <a:rPr lang="nl-NL" sz="2000" dirty="0"/>
              <a:t> type of </a:t>
            </a:r>
            <a:r>
              <a:rPr lang="nl-NL" sz="2000" dirty="0" err="1"/>
              <a:t>book</a:t>
            </a:r>
            <a:r>
              <a:rPr lang="nl-NL" sz="2000" dirty="0"/>
              <a:t> is </a:t>
            </a:r>
            <a:r>
              <a:rPr lang="nl-NL" sz="2000" dirty="0" err="1"/>
              <a:t>it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 err="1"/>
              <a:t>What</a:t>
            </a:r>
            <a:r>
              <a:rPr lang="nl-NL" sz="2000" dirty="0"/>
              <a:t> is </a:t>
            </a:r>
            <a:r>
              <a:rPr lang="nl-NL" sz="2000" dirty="0" err="1"/>
              <a:t>it</a:t>
            </a:r>
            <a:r>
              <a:rPr lang="nl-NL" sz="2000" dirty="0"/>
              <a:t> </a:t>
            </a:r>
            <a:r>
              <a:rPr lang="nl-NL" sz="2000" dirty="0" err="1"/>
              <a:t>about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r>
              <a:rPr lang="nl-NL" sz="2000" dirty="0"/>
              <a:t>(</a:t>
            </a:r>
            <a:r>
              <a:rPr lang="nl-NL" sz="2000" dirty="0" err="1"/>
              <a:t>Why</a:t>
            </a:r>
            <a:r>
              <a:rPr lang="nl-NL" sz="2000" dirty="0"/>
              <a:t>) do </a:t>
            </a:r>
            <a:r>
              <a:rPr lang="nl-NL" sz="2000" dirty="0" err="1"/>
              <a:t>you</a:t>
            </a:r>
            <a:r>
              <a:rPr lang="nl-NL" sz="2000" dirty="0"/>
              <a:t> like </a:t>
            </a:r>
            <a:r>
              <a:rPr lang="nl-NL" sz="2000" dirty="0" err="1"/>
              <a:t>it</a:t>
            </a:r>
            <a:r>
              <a:rPr lang="nl-NL" sz="2000" dirty="0"/>
              <a:t>?</a:t>
            </a:r>
          </a:p>
          <a:p>
            <a:pPr>
              <a:lnSpc>
                <a:spcPct val="90000"/>
              </a:lnSpc>
            </a:pPr>
            <a:endParaRPr lang="nl-NL" sz="20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Prepare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one</a:t>
            </a:r>
            <a:r>
              <a:rPr lang="nl-NL" sz="2000" dirty="0"/>
              <a:t> minute</a:t>
            </a:r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Speak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two</a:t>
            </a:r>
            <a:r>
              <a:rPr lang="nl-NL" sz="2000" dirty="0"/>
              <a:t> minutes without </a:t>
            </a:r>
            <a:r>
              <a:rPr lang="nl-NL" sz="2000" dirty="0" err="1"/>
              <a:t>interruption</a:t>
            </a:r>
            <a:endParaRPr lang="nl-NL" sz="2000" dirty="0"/>
          </a:p>
          <a:p>
            <a:pPr>
              <a:lnSpc>
                <a:spcPct val="90000"/>
              </a:lnSpc>
              <a:buAutoNum type="arabicPeriod"/>
            </a:pPr>
            <a:r>
              <a:rPr lang="nl-NL" sz="2000" dirty="0" err="1"/>
              <a:t>Your</a:t>
            </a:r>
            <a:r>
              <a:rPr lang="nl-NL" sz="2000" dirty="0"/>
              <a:t> </a:t>
            </a:r>
            <a:r>
              <a:rPr lang="nl-NL" sz="2000" dirty="0" err="1"/>
              <a:t>classmate</a:t>
            </a:r>
            <a:r>
              <a:rPr lang="nl-NL" sz="2000" dirty="0"/>
              <a:t> </a:t>
            </a:r>
            <a:r>
              <a:rPr lang="nl-NL" sz="2000" dirty="0" err="1"/>
              <a:t>asks</a:t>
            </a:r>
            <a:r>
              <a:rPr lang="nl-NL" sz="2000" dirty="0"/>
              <a:t> </a:t>
            </a:r>
            <a:r>
              <a:rPr lang="nl-NL" sz="2000" dirty="0" err="1"/>
              <a:t>questions</a:t>
            </a:r>
            <a:r>
              <a:rPr lang="nl-NL" sz="2000" dirty="0"/>
              <a:t>, </a:t>
            </a:r>
            <a:r>
              <a:rPr lang="nl-NL" sz="2000" dirty="0" err="1"/>
              <a:t>which</a:t>
            </a:r>
            <a:r>
              <a:rPr lang="nl-NL" sz="2000" dirty="0"/>
              <a:t> </a:t>
            </a:r>
            <a:r>
              <a:rPr lang="nl-NL" sz="2000" dirty="0" err="1"/>
              <a:t>you</a:t>
            </a:r>
            <a:r>
              <a:rPr lang="nl-NL" sz="2000" dirty="0"/>
              <a:t> </a:t>
            </a:r>
            <a:r>
              <a:rPr lang="nl-NL" sz="2000" dirty="0" err="1"/>
              <a:t>answer</a:t>
            </a:r>
            <a:r>
              <a:rPr lang="nl-NL" sz="2000" dirty="0"/>
              <a:t>,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another</a:t>
            </a:r>
            <a:r>
              <a:rPr lang="nl-NL" sz="2000" dirty="0"/>
              <a:t> </a:t>
            </a:r>
            <a:r>
              <a:rPr lang="nl-NL" sz="2000" dirty="0" err="1"/>
              <a:t>two</a:t>
            </a:r>
            <a:r>
              <a:rPr lang="nl-NL" sz="2000" dirty="0"/>
              <a:t> minutes.</a:t>
            </a:r>
          </a:p>
        </p:txBody>
      </p:sp>
    </p:spTree>
    <p:extLst>
      <p:ext uri="{BB962C8B-B14F-4D97-AF65-F5344CB8AC3E}">
        <p14:creationId xmlns:p14="http://schemas.microsoft.com/office/powerpoint/2010/main" val="256061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Citeerbaar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eerbaar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eerbaar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Citeerbaar</Template>
  <TotalTime>24</TotalTime>
  <Words>302</Words>
  <Application>Microsoft Office PowerPoint</Application>
  <PresentationFormat>Breedbeeld</PresentationFormat>
  <Paragraphs>40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2</vt:lpstr>
      <vt:lpstr>Citeerbaar</vt:lpstr>
      <vt:lpstr>Practising speaking  Describing places, people and books</vt:lpstr>
      <vt:lpstr>PowerPoint-presentatie</vt:lpstr>
      <vt:lpstr>Describing places</vt:lpstr>
      <vt:lpstr>Describing people</vt:lpstr>
      <vt:lpstr>Describing books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speaking  Describing places, people and books</dc:title>
  <dc:creator>Imke De Graaf</dc:creator>
  <cp:lastModifiedBy>Imke De Graaf</cp:lastModifiedBy>
  <cp:revision>1</cp:revision>
  <dcterms:created xsi:type="dcterms:W3CDTF">2023-03-01T08:37:39Z</dcterms:created>
  <dcterms:modified xsi:type="dcterms:W3CDTF">2023-03-01T09:01:54Z</dcterms:modified>
</cp:coreProperties>
</file>