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sldIdLst>
    <p:sldId id="256" r:id="rId2"/>
    <p:sldId id="257" r:id="rId3"/>
    <p:sldId id="258" r:id="rId4"/>
    <p:sldId id="259" r:id="rId5"/>
    <p:sldId id="264" r:id="rId6"/>
    <p:sldId id="260" r:id="rId7"/>
    <p:sldId id="261" r:id="rId8"/>
    <p:sldId id="262" r:id="rId9"/>
    <p:sldId id="263" r:id="rId10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5" d="100"/>
          <a:sy n="85" d="100"/>
        </p:scale>
        <p:origin x="18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Imke De Graaf" userId="cc68ba0d-e5bd-4583-b730-567f9e444d12" providerId="ADAL" clId="{7434946F-4A84-4B65-8273-677994C2ADFF}"/>
    <pc:docChg chg="modSld">
      <pc:chgData name="Imke De Graaf" userId="cc68ba0d-e5bd-4583-b730-567f9e444d12" providerId="ADAL" clId="{7434946F-4A84-4B65-8273-677994C2ADFF}" dt="2021-09-21T07:17:23.836" v="263" actId="5793"/>
      <pc:docMkLst>
        <pc:docMk/>
      </pc:docMkLst>
      <pc:sldChg chg="modSp mod">
        <pc:chgData name="Imke De Graaf" userId="cc68ba0d-e5bd-4583-b730-567f9e444d12" providerId="ADAL" clId="{7434946F-4A84-4B65-8273-677994C2ADFF}" dt="2021-09-21T07:17:23.836" v="263" actId="5793"/>
        <pc:sldMkLst>
          <pc:docMk/>
          <pc:sldMk cId="2164478668" sldId="257"/>
        </pc:sldMkLst>
        <pc:spChg chg="mod">
          <ac:chgData name="Imke De Graaf" userId="cc68ba0d-e5bd-4583-b730-567f9e444d12" providerId="ADAL" clId="{7434946F-4A84-4B65-8273-677994C2ADFF}" dt="2021-09-21T07:17:23.836" v="263" actId="5793"/>
          <ac:spMkLst>
            <pc:docMk/>
            <pc:sldMk cId="2164478668" sldId="257"/>
            <ac:spMk id="3" creationId="{DA212148-FCA2-449E-8917-A9AEB8471A99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B244436-3096-4D65-BFFF-C9E2AFEA37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31BB81A0-A924-465C-A2C4-6E37EBDD7D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393C1A27-0F4C-4BF4-A04D-B622531821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72E60-B290-49D2-8B33-E270911E6B2E}" type="datetimeFigureOut">
              <a:rPr lang="nl-NL" smtClean="0"/>
              <a:t>21-9-2021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00629383-7FB2-448E-A22F-5A9978CA3B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3BB31A08-C986-4755-AF38-AA3D0C23C3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21417-70B3-420F-80F4-46FE17792F7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230963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6487FEB-788C-4F35-9345-D7B757D294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FA50D2D1-E741-484B-B741-652D9AAAED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7728B5AB-7F7D-4157-984E-815318EA37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72E60-B290-49D2-8B33-E270911E6B2E}" type="datetimeFigureOut">
              <a:rPr lang="nl-NL" smtClean="0"/>
              <a:t>21-9-2021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37960755-CD97-49D7-8A00-38741445D8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F990A775-815E-41A6-A2FF-3EBFEAB4BD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21417-70B3-420F-80F4-46FE17792F7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264928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AD734B2D-9E19-4F72-AA6F-C6031962AA9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8B03C1BF-2F0F-41A3-B268-DC51C042F6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586C1984-0551-4B72-866D-1D995D54AA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72E60-B290-49D2-8B33-E270911E6B2E}" type="datetimeFigureOut">
              <a:rPr lang="nl-NL" smtClean="0"/>
              <a:t>21-9-2021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BEDC7681-C6C5-4BBD-978C-2A090FCDB2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E4A7B7EB-2435-4D1C-B5E8-85CEF62EB7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21417-70B3-420F-80F4-46FE17792F7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399567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1730085-E349-40DC-992A-26ECE87BDF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011DF99-A353-4279-AD59-6E3500198A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5B21F9C4-E110-48D4-B919-0F8113EC36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72E60-B290-49D2-8B33-E270911E6B2E}" type="datetimeFigureOut">
              <a:rPr lang="nl-NL" smtClean="0"/>
              <a:t>21-9-2021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E270314B-748F-44FE-BB8D-BFEC956A54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43B5AD3-F13B-49BC-A328-3AD43ACB3B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21417-70B3-420F-80F4-46FE17792F7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583476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27F98C7-B981-473E-9F5F-F374C78E73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882900E2-EA7C-46B2-B97B-24F62A66F0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4BDA5C26-CF55-421E-A06B-966EE2B443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72E60-B290-49D2-8B33-E270911E6B2E}" type="datetimeFigureOut">
              <a:rPr lang="nl-NL" smtClean="0"/>
              <a:t>21-9-2021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86236116-EE1D-452C-B7C0-88F1BE8D13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5003E740-8894-40A6-97DD-C61FDE7C09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21417-70B3-420F-80F4-46FE17792F7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630515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66F70E7-F4B3-4842-86B7-4F3F54375A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23DEACF-EC53-41CC-AF2E-D038DB8154E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3E6E696F-1287-490B-9027-EED70659DA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3805AD64-6BD5-4275-A2A5-1A021E5AEE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72E60-B290-49D2-8B33-E270911E6B2E}" type="datetimeFigureOut">
              <a:rPr lang="nl-NL" smtClean="0"/>
              <a:t>21-9-2021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DAE40590-20B5-47B1-B46E-0532C8F579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00F53600-4715-429B-B582-0AA04DA027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21417-70B3-420F-80F4-46FE17792F7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035025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8F06132-487A-4AFA-A3E9-CF7FB2A6FD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6D5FB940-3327-440C-BDB7-E26DDDE3E6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D839C271-F35E-4086-9F8B-814A38951F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64B6054A-3BF7-4C60-9306-E6F8C6CBFC3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A3D32341-5A05-40FE-BD76-1C2020E8735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0889BCA0-9EBF-446D-BD9F-31689A929B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72E60-B290-49D2-8B33-E270911E6B2E}" type="datetimeFigureOut">
              <a:rPr lang="nl-NL" smtClean="0"/>
              <a:t>21-9-2021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BA3E8C90-95E7-4EEA-B250-CE0D979CB4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337C5634-FEF7-4257-B3B5-2EFB5565E5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21417-70B3-420F-80F4-46FE17792F7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13262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C886CAE-3E63-4B01-8330-0DF51E8FE3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D14B331F-293B-47C1-A7EA-5C2A0C6C86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72E60-B290-49D2-8B33-E270911E6B2E}" type="datetimeFigureOut">
              <a:rPr lang="nl-NL" smtClean="0"/>
              <a:t>21-9-2021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57AEFC6B-A270-4606-B02D-139FD9623E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B8EE69BA-8C24-47EF-86E2-14C037AAC2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21417-70B3-420F-80F4-46FE17792F7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480202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86026219-7164-4F89-8552-87A091B279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72E60-B290-49D2-8B33-E270911E6B2E}" type="datetimeFigureOut">
              <a:rPr lang="nl-NL" smtClean="0"/>
              <a:t>21-9-2021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B28FD1A3-5C2E-4229-82B3-A3364B4977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391A02B3-804D-49DB-8C1F-7FF8DB6E74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21417-70B3-420F-80F4-46FE17792F7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104539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2597374-8A46-425C-92B3-ACB7D93647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CA5C9C2-4935-41FD-BC6F-887E9DECA3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513A430B-71C5-4047-9AE2-78F8A85AD44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629D0876-1FEF-4CDB-A838-3FB6DF51B8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72E60-B290-49D2-8B33-E270911E6B2E}" type="datetimeFigureOut">
              <a:rPr lang="nl-NL" smtClean="0"/>
              <a:t>21-9-2021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0A447D9D-83F4-4FD1-ADA4-73C1F8DF87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EC73C472-6096-415A-922A-8E9939C3EA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21417-70B3-420F-80F4-46FE17792F7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236712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F5AAFD4-E99F-43B5-AF03-F3C7828FA2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BF4C8C5C-D3A7-4AEA-91A3-831FE70375B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F83BDA70-476C-4683-8D4D-2D76C34C531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F29612E4-2685-42DD-A3A9-2494C19BC1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72E60-B290-49D2-8B33-E270911E6B2E}" type="datetimeFigureOut">
              <a:rPr lang="nl-NL" smtClean="0"/>
              <a:t>21-9-2021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C72F6040-7749-4867-B1B3-078B10DD5C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4C9AE84F-429C-4012-9D52-1CDB394E32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21417-70B3-420F-80F4-46FE17792F7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558910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5F2300CC-6B91-4CC3-930F-730D523454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A56B363B-37CD-4ADB-8AD5-9CBB36562C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FF251447-3FF7-4B5C-B1C2-5BE479CB8BD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B72E60-B290-49D2-8B33-E270911E6B2E}" type="datetimeFigureOut">
              <a:rPr lang="nl-NL" smtClean="0"/>
              <a:t>21-9-2021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919FD43C-BB58-4CD8-8A4E-ABC56DA2888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BB6FE9B0-BCC5-4914-9A9A-2C761569DED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F21417-70B3-420F-80F4-46FE17792F7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121660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738DFC0-4F59-4516-BCCD-71E1EFFFE6E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err="1"/>
              <a:t>Relative</a:t>
            </a:r>
            <a:r>
              <a:rPr lang="nl-NL" dirty="0"/>
              <a:t> </a:t>
            </a:r>
            <a:r>
              <a:rPr lang="nl-NL" dirty="0" err="1"/>
              <a:t>pronouns</a:t>
            </a:r>
            <a:r>
              <a:rPr lang="nl-NL" dirty="0"/>
              <a:t> and </a:t>
            </a:r>
            <a:r>
              <a:rPr lang="nl-NL" dirty="0" err="1"/>
              <a:t>relative</a:t>
            </a:r>
            <a:r>
              <a:rPr lang="nl-NL" dirty="0"/>
              <a:t> </a:t>
            </a:r>
            <a:r>
              <a:rPr lang="nl-NL" dirty="0" err="1"/>
              <a:t>clauses</a:t>
            </a:r>
            <a:endParaRPr lang="nl-NL" dirty="0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4AADCD57-ABC9-4E30-A554-65B6D08C05B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nl-NL" sz="3200" dirty="0"/>
              <a:t>Betrekkelijke voornaamwoorden en betrekkelijke bijzinnen</a:t>
            </a:r>
          </a:p>
        </p:txBody>
      </p:sp>
    </p:spTree>
    <p:extLst>
      <p:ext uri="{BB962C8B-B14F-4D97-AF65-F5344CB8AC3E}">
        <p14:creationId xmlns:p14="http://schemas.microsoft.com/office/powerpoint/2010/main" val="5199552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66BE002-5F03-426B-A4A3-FDAD7A1A77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/>
              <a:t>Relative</a:t>
            </a:r>
            <a:r>
              <a:rPr lang="nl-NL" dirty="0"/>
              <a:t> </a:t>
            </a:r>
            <a:r>
              <a:rPr lang="nl-NL" dirty="0" err="1"/>
              <a:t>pronouns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A212148-FCA2-449E-8917-A9AEB8471A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Na personen	   -&gt;  </a:t>
            </a:r>
            <a:r>
              <a:rPr lang="nl-NL" i="1" dirty="0" err="1"/>
              <a:t>who</a:t>
            </a:r>
            <a:r>
              <a:rPr lang="nl-NL" dirty="0"/>
              <a:t> of </a:t>
            </a:r>
            <a:r>
              <a:rPr lang="nl-NL" i="1" dirty="0" err="1"/>
              <a:t>whom</a:t>
            </a:r>
            <a:r>
              <a:rPr lang="nl-NL" dirty="0"/>
              <a:t> ( na voorzetsel)</a:t>
            </a:r>
          </a:p>
          <a:p>
            <a:r>
              <a:rPr lang="nl-NL" dirty="0"/>
              <a:t>Na dingen / dieren -&gt;  </a:t>
            </a:r>
            <a:r>
              <a:rPr lang="nl-NL" i="1" dirty="0" err="1"/>
              <a:t>which</a:t>
            </a:r>
            <a:endParaRPr lang="nl-NL" i="1" dirty="0"/>
          </a:p>
          <a:p>
            <a:r>
              <a:rPr lang="nl-NL" dirty="0"/>
              <a:t>Na personen/dieren/dingen -&gt; </a:t>
            </a:r>
            <a:r>
              <a:rPr lang="nl-NL" i="1" dirty="0" err="1"/>
              <a:t>whose</a:t>
            </a:r>
            <a:endParaRPr lang="nl-NL" i="1" dirty="0"/>
          </a:p>
          <a:p>
            <a:r>
              <a:rPr lang="nl-NL" dirty="0"/>
              <a:t>Na (bij)zin		   -&gt;  </a:t>
            </a:r>
            <a:r>
              <a:rPr lang="nl-NL" i="1" dirty="0" err="1"/>
              <a:t>which</a:t>
            </a:r>
            <a:endParaRPr lang="nl-NL" i="1" dirty="0"/>
          </a:p>
          <a:p>
            <a:r>
              <a:rPr lang="nl-NL" dirty="0"/>
              <a:t>Na plaatsen	   -&gt;  </a:t>
            </a:r>
            <a:r>
              <a:rPr lang="nl-NL" i="1" dirty="0" err="1"/>
              <a:t>where</a:t>
            </a:r>
            <a:endParaRPr lang="nl-NL" i="1" dirty="0"/>
          </a:p>
          <a:p>
            <a:pPr marL="457200" lvl="1" indent="0">
              <a:buNone/>
            </a:pPr>
            <a:r>
              <a:rPr lang="nl-NL" sz="2000" i="1" dirty="0"/>
              <a:t>Ik hou van Londen, waar ik als kind woonde. &gt; I love London, </a:t>
            </a:r>
            <a:r>
              <a:rPr lang="nl-NL" sz="2000" i="1" u="sng" dirty="0" err="1"/>
              <a:t>where</a:t>
            </a:r>
            <a:r>
              <a:rPr lang="nl-NL" sz="2000" i="1" u="sng" dirty="0"/>
              <a:t> </a:t>
            </a:r>
            <a:r>
              <a:rPr lang="nl-NL" sz="2000" i="1" dirty="0"/>
              <a:t>I </a:t>
            </a:r>
            <a:r>
              <a:rPr lang="nl-NL" sz="2000" i="1" dirty="0" err="1"/>
              <a:t>lived</a:t>
            </a:r>
            <a:r>
              <a:rPr lang="nl-NL" sz="2000" i="1" dirty="0"/>
              <a:t> as a kid.</a:t>
            </a:r>
          </a:p>
          <a:p>
            <a:pPr marL="457200" lvl="1" indent="0">
              <a:buNone/>
            </a:pPr>
            <a:r>
              <a:rPr lang="nl-NL" sz="2000" i="1" dirty="0"/>
              <a:t>Ik lees nu dat boek waar je me over vertelde. &gt; I </a:t>
            </a:r>
            <a:r>
              <a:rPr lang="nl-NL" sz="2000" i="1" dirty="0" err="1"/>
              <a:t>am</a:t>
            </a:r>
            <a:r>
              <a:rPr lang="nl-NL" sz="2000" i="1" dirty="0"/>
              <a:t> </a:t>
            </a:r>
            <a:r>
              <a:rPr lang="nl-NL" sz="2000" i="1" dirty="0" err="1"/>
              <a:t>now</a:t>
            </a:r>
            <a:r>
              <a:rPr lang="nl-NL" sz="2000" i="1" dirty="0"/>
              <a:t> reading </a:t>
            </a:r>
            <a:r>
              <a:rPr lang="nl-NL" sz="2000" i="1" dirty="0" err="1"/>
              <a:t>the</a:t>
            </a:r>
            <a:r>
              <a:rPr lang="nl-NL" sz="2000" i="1" dirty="0"/>
              <a:t> </a:t>
            </a:r>
            <a:r>
              <a:rPr lang="nl-NL" sz="2000" i="1" dirty="0" err="1"/>
              <a:t>book</a:t>
            </a:r>
            <a:r>
              <a:rPr lang="nl-NL" sz="2000" i="1" dirty="0"/>
              <a:t> </a:t>
            </a:r>
            <a:r>
              <a:rPr lang="nl-NL" sz="2000" i="1" u="sng" dirty="0" err="1"/>
              <a:t>which</a:t>
            </a:r>
            <a:r>
              <a:rPr lang="nl-NL" sz="2000" i="1" u="sng" dirty="0"/>
              <a:t>/</a:t>
            </a:r>
            <a:r>
              <a:rPr lang="nl-NL" sz="2000" i="1" u="sng" dirty="0" err="1"/>
              <a:t>that</a:t>
            </a:r>
            <a:r>
              <a:rPr lang="nl-NL" sz="2000" i="1" u="sng" dirty="0"/>
              <a:t>/ -</a:t>
            </a:r>
            <a:r>
              <a:rPr lang="nl-NL" sz="2000" i="1" dirty="0"/>
              <a:t> </a:t>
            </a:r>
            <a:r>
              <a:rPr lang="nl-NL" sz="2000" i="1" dirty="0" err="1"/>
              <a:t>you</a:t>
            </a:r>
            <a:r>
              <a:rPr lang="nl-NL" sz="2000" i="1" dirty="0"/>
              <a:t> </a:t>
            </a:r>
            <a:r>
              <a:rPr lang="nl-NL" sz="2000" i="1" dirty="0" err="1"/>
              <a:t>told</a:t>
            </a:r>
            <a:r>
              <a:rPr lang="nl-NL" sz="2000" i="1" dirty="0"/>
              <a:t> me </a:t>
            </a:r>
            <a:r>
              <a:rPr lang="nl-NL" sz="2000" i="1" dirty="0" err="1"/>
              <a:t>about</a:t>
            </a:r>
            <a:r>
              <a:rPr lang="nl-NL" sz="2000" i="1" dirty="0"/>
              <a:t>.</a:t>
            </a:r>
            <a:endParaRPr lang="nl-NL" sz="2000" dirty="0"/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1644786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CA83C03-1423-4DF9-9A4B-E1FDB6550E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/>
              <a:t>Relative</a:t>
            </a:r>
            <a:r>
              <a:rPr lang="nl-NL" dirty="0"/>
              <a:t> </a:t>
            </a:r>
            <a:r>
              <a:rPr lang="nl-NL" dirty="0" err="1"/>
              <a:t>clauses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21E9033-B0A3-463B-9C7C-05B3F88CB3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Er zijn twee soorten betrekkelijke bijzinnen:</a:t>
            </a:r>
          </a:p>
          <a:p>
            <a:pPr marL="514350" indent="-514350">
              <a:buAutoNum type="alphaLcParenR"/>
            </a:pPr>
            <a:r>
              <a:rPr lang="nl-NL" dirty="0"/>
              <a:t>Beperkende bijzinnen (</a:t>
            </a:r>
            <a:r>
              <a:rPr lang="nl-NL" dirty="0" err="1"/>
              <a:t>restrictive</a:t>
            </a:r>
            <a:r>
              <a:rPr lang="nl-NL" dirty="0"/>
              <a:t> </a:t>
            </a:r>
            <a:r>
              <a:rPr lang="nl-NL" dirty="0" err="1"/>
              <a:t>clauses</a:t>
            </a:r>
            <a:r>
              <a:rPr lang="nl-NL" dirty="0"/>
              <a:t>)</a:t>
            </a:r>
          </a:p>
          <a:p>
            <a:pPr marL="514350" indent="-514350">
              <a:buAutoNum type="alphaLcParenR"/>
            </a:pPr>
            <a:r>
              <a:rPr lang="nl-NL" dirty="0"/>
              <a:t>Uitbreidende bijzinnen (non-</a:t>
            </a:r>
            <a:r>
              <a:rPr lang="nl-NL" dirty="0" err="1"/>
              <a:t>restrictive</a:t>
            </a:r>
            <a:r>
              <a:rPr lang="nl-NL" dirty="0"/>
              <a:t> </a:t>
            </a:r>
            <a:r>
              <a:rPr lang="nl-NL" dirty="0" err="1"/>
              <a:t>clauses</a:t>
            </a:r>
            <a:r>
              <a:rPr lang="nl-NL" dirty="0"/>
              <a:t>)</a:t>
            </a:r>
          </a:p>
          <a:p>
            <a:pPr marL="514350" indent="-514350">
              <a:buAutoNum type="alphaLcParenR"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8851065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C515D18-BD14-4A36-BAC3-0A5B819BA0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Beperkende bijzin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4C48FFD-8621-4E1C-AD99-16842728DB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nl-NL" dirty="0">
                <a:solidFill>
                  <a:prstClr val="black"/>
                </a:solidFill>
              </a:rPr>
              <a:t>Een beperkende bijzin identificeert een zelfstandig naamwoord; geeft aan welke persoon of welk ding bedoeld wordt. De informatie is noodzakelijk.</a:t>
            </a:r>
          </a:p>
          <a:p>
            <a:pPr marL="0" lvl="0" indent="0">
              <a:buNone/>
            </a:pPr>
            <a:endParaRPr lang="nl-NL" dirty="0">
              <a:solidFill>
                <a:prstClr val="black"/>
              </a:solidFill>
            </a:endParaRPr>
          </a:p>
          <a:p>
            <a:pPr marL="0" lvl="0" indent="0">
              <a:buNone/>
            </a:pPr>
            <a:r>
              <a:rPr lang="nl-NL" i="1" dirty="0" err="1">
                <a:solidFill>
                  <a:prstClr val="black"/>
                </a:solidFill>
              </a:rPr>
              <a:t>What</a:t>
            </a:r>
            <a:r>
              <a:rPr lang="nl-NL" i="1" dirty="0">
                <a:solidFill>
                  <a:prstClr val="black"/>
                </a:solidFill>
              </a:rPr>
              <a:t> is </a:t>
            </a:r>
            <a:r>
              <a:rPr lang="nl-NL" i="1" dirty="0" err="1">
                <a:solidFill>
                  <a:prstClr val="black"/>
                </a:solidFill>
              </a:rPr>
              <a:t>the</a:t>
            </a:r>
            <a:r>
              <a:rPr lang="nl-NL" i="1" dirty="0">
                <a:solidFill>
                  <a:prstClr val="black"/>
                </a:solidFill>
              </a:rPr>
              <a:t> name of </a:t>
            </a:r>
            <a:r>
              <a:rPr lang="nl-NL" i="1" dirty="0" err="1">
                <a:solidFill>
                  <a:prstClr val="black"/>
                </a:solidFill>
              </a:rPr>
              <a:t>the</a:t>
            </a:r>
            <a:r>
              <a:rPr lang="nl-NL" i="1" dirty="0">
                <a:solidFill>
                  <a:prstClr val="black"/>
                </a:solidFill>
              </a:rPr>
              <a:t> man </a:t>
            </a:r>
            <a:r>
              <a:rPr lang="nl-NL" i="1" u="sng" dirty="0" err="1">
                <a:solidFill>
                  <a:prstClr val="black"/>
                </a:solidFill>
              </a:rPr>
              <a:t>who</a:t>
            </a:r>
            <a:r>
              <a:rPr lang="nl-NL" i="1" u="sng" dirty="0">
                <a:solidFill>
                  <a:prstClr val="black"/>
                </a:solidFill>
              </a:rPr>
              <a:t> </a:t>
            </a:r>
            <a:r>
              <a:rPr lang="nl-NL" i="1" u="sng" dirty="0" err="1">
                <a:solidFill>
                  <a:prstClr val="black"/>
                </a:solidFill>
              </a:rPr>
              <a:t>just</a:t>
            </a:r>
            <a:r>
              <a:rPr lang="nl-NL" i="1" u="sng" dirty="0">
                <a:solidFill>
                  <a:prstClr val="black"/>
                </a:solidFill>
              </a:rPr>
              <a:t> </a:t>
            </a:r>
            <a:r>
              <a:rPr lang="nl-NL" i="1" u="sng" dirty="0" err="1">
                <a:solidFill>
                  <a:prstClr val="black"/>
                </a:solidFill>
              </a:rPr>
              <a:t>came</a:t>
            </a:r>
            <a:r>
              <a:rPr lang="nl-NL" i="1" u="sng" dirty="0">
                <a:solidFill>
                  <a:prstClr val="black"/>
                </a:solidFill>
              </a:rPr>
              <a:t> in?</a:t>
            </a:r>
          </a:p>
          <a:p>
            <a:pPr marL="0" lvl="0" indent="0">
              <a:buNone/>
            </a:pPr>
            <a:endParaRPr lang="nl-NL" i="1" u="sng" dirty="0">
              <a:solidFill>
                <a:prstClr val="black"/>
              </a:solidFill>
            </a:endParaRPr>
          </a:p>
          <a:p>
            <a:pPr marL="0" lvl="0" indent="0">
              <a:buNone/>
            </a:pPr>
            <a:r>
              <a:rPr lang="nl-NL" i="1" dirty="0">
                <a:solidFill>
                  <a:prstClr val="black"/>
                </a:solidFill>
              </a:rPr>
              <a:t>People </a:t>
            </a:r>
            <a:r>
              <a:rPr lang="nl-NL" i="1" u="sng" dirty="0" err="1">
                <a:solidFill>
                  <a:prstClr val="black"/>
                </a:solidFill>
              </a:rPr>
              <a:t>who</a:t>
            </a:r>
            <a:r>
              <a:rPr lang="nl-NL" i="1" u="sng" dirty="0">
                <a:solidFill>
                  <a:prstClr val="black"/>
                </a:solidFill>
              </a:rPr>
              <a:t> take </a:t>
            </a:r>
            <a:r>
              <a:rPr lang="nl-NL" i="1" u="sng" dirty="0" err="1">
                <a:solidFill>
                  <a:prstClr val="black"/>
                </a:solidFill>
              </a:rPr>
              <a:t>physical</a:t>
            </a:r>
            <a:r>
              <a:rPr lang="nl-NL" i="1" u="sng" dirty="0">
                <a:solidFill>
                  <a:prstClr val="black"/>
                </a:solidFill>
              </a:rPr>
              <a:t> </a:t>
            </a:r>
            <a:r>
              <a:rPr lang="nl-NL" i="1" u="sng" dirty="0" err="1">
                <a:solidFill>
                  <a:prstClr val="black"/>
                </a:solidFill>
              </a:rPr>
              <a:t>exercise</a:t>
            </a:r>
            <a:r>
              <a:rPr lang="nl-NL" i="1" u="sng" dirty="0">
                <a:solidFill>
                  <a:prstClr val="black"/>
                </a:solidFill>
              </a:rPr>
              <a:t> </a:t>
            </a:r>
            <a:r>
              <a:rPr lang="nl-NL" i="1" dirty="0">
                <a:solidFill>
                  <a:prstClr val="black"/>
                </a:solidFill>
              </a:rPr>
              <a:t>live </a:t>
            </a:r>
            <a:r>
              <a:rPr lang="nl-NL" i="1" dirty="0" err="1">
                <a:solidFill>
                  <a:prstClr val="black"/>
                </a:solidFill>
              </a:rPr>
              <a:t>longer</a:t>
            </a:r>
            <a:r>
              <a:rPr lang="nl-NL" i="1" dirty="0">
                <a:solidFill>
                  <a:prstClr val="black"/>
                </a:solidFill>
              </a:rPr>
              <a:t>.</a:t>
            </a:r>
          </a:p>
          <a:p>
            <a:pPr marL="0" lvl="0" indent="0">
              <a:buNone/>
            </a:pPr>
            <a:endParaRPr lang="nl-NL" i="1" dirty="0">
              <a:solidFill>
                <a:prstClr val="black"/>
              </a:solidFill>
            </a:endParaRPr>
          </a:p>
          <a:p>
            <a:pPr marL="0" lvl="0" indent="0">
              <a:buNone/>
            </a:pPr>
            <a:endParaRPr lang="nl-NL" i="1" dirty="0">
              <a:solidFill>
                <a:prstClr val="black"/>
              </a:solidFill>
            </a:endParaRP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97111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AA38262-E5C8-406F-B46B-F9993B3840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Wanneer ‘</a:t>
            </a:r>
            <a:r>
              <a:rPr lang="nl-NL" dirty="0" err="1"/>
              <a:t>that</a:t>
            </a:r>
            <a:r>
              <a:rPr lang="nl-NL" dirty="0"/>
              <a:t>’?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B05D067-17DB-489A-A6EA-58F9E46806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 kunt ‘</a:t>
            </a:r>
            <a:r>
              <a:rPr lang="nl-NL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who</a:t>
            </a:r>
            <a:r>
              <a:rPr lang="nl-NL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</a:t>
            </a:r>
            <a:r>
              <a:rPr lang="nl-NL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which</a:t>
            </a:r>
            <a:r>
              <a:rPr lang="nl-NL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’ in beperkende bijzinnen vervangen door ‘</a:t>
            </a:r>
            <a:r>
              <a:rPr lang="nl-NL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that</a:t>
            </a:r>
            <a:r>
              <a:rPr lang="nl-NL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’</a:t>
            </a:r>
          </a:p>
          <a:p>
            <a:r>
              <a:rPr lang="nl-NL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Van de combinatie ‘</a:t>
            </a:r>
            <a:r>
              <a:rPr lang="nl-NL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who</a:t>
            </a:r>
            <a:r>
              <a:rPr lang="nl-NL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</a:t>
            </a:r>
            <a:r>
              <a:rPr lang="nl-NL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that</a:t>
            </a:r>
            <a:r>
              <a:rPr lang="nl-NL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’ heeft ‘</a:t>
            </a:r>
            <a:r>
              <a:rPr lang="nl-NL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who</a:t>
            </a:r>
            <a:r>
              <a:rPr lang="nl-NL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’ de voorkeur </a:t>
            </a:r>
          </a:p>
          <a:p>
            <a:r>
              <a:rPr lang="nl-NL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Van de combinatie ‘</a:t>
            </a:r>
            <a:r>
              <a:rPr lang="nl-NL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which</a:t>
            </a:r>
            <a:r>
              <a:rPr lang="nl-NL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</a:t>
            </a:r>
            <a:r>
              <a:rPr lang="nl-NL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that</a:t>
            </a:r>
            <a:r>
              <a:rPr lang="nl-NL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’ heeft ‘</a:t>
            </a:r>
            <a:r>
              <a:rPr lang="nl-NL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that</a:t>
            </a:r>
            <a:r>
              <a:rPr lang="nl-NL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’ de voorkeur</a:t>
            </a:r>
          </a:p>
          <a:p>
            <a:pPr marL="0" indent="0">
              <a:buNone/>
            </a:pPr>
            <a:endParaRPr lang="en-GB" b="1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GB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‘</a:t>
            </a:r>
            <a:r>
              <a:rPr lang="en-GB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That’ </a:t>
            </a:r>
            <a:r>
              <a:rPr lang="en-GB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moet</a:t>
            </a:r>
            <a:r>
              <a:rPr lang="en-GB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gebruikt</a:t>
            </a:r>
            <a:r>
              <a:rPr lang="en-GB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worden</a:t>
            </a:r>
            <a:r>
              <a:rPr lang="en-GB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na</a:t>
            </a:r>
            <a:r>
              <a:rPr lang="en-GB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de </a:t>
            </a:r>
            <a:r>
              <a:rPr lang="en-GB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overtreffende</a:t>
            </a:r>
            <a:r>
              <a:rPr lang="en-GB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trap en </a:t>
            </a:r>
            <a:r>
              <a:rPr lang="en-GB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woorden</a:t>
            </a:r>
            <a:r>
              <a:rPr lang="en-GB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als</a:t>
            </a:r>
            <a:r>
              <a:rPr lang="en-GB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r>
              <a:rPr lang="en-GB" i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all, same, any, none, nothing, only, everything, little, much</a:t>
            </a:r>
            <a:r>
              <a:rPr lang="en-GB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and </a:t>
            </a:r>
            <a:r>
              <a:rPr lang="en-GB" i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no.</a:t>
            </a:r>
            <a:endParaRPr lang="nl-NL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nl-NL" sz="2000" dirty="0"/>
              <a:t>	</a:t>
            </a:r>
            <a:r>
              <a:rPr lang="nl-NL" sz="2000" i="1" dirty="0" err="1"/>
              <a:t>This</a:t>
            </a:r>
            <a:r>
              <a:rPr lang="nl-NL" sz="2000" i="1" dirty="0"/>
              <a:t> is </a:t>
            </a:r>
            <a:r>
              <a:rPr lang="nl-NL" sz="2000" i="1" dirty="0" err="1"/>
              <a:t>the</a:t>
            </a:r>
            <a:r>
              <a:rPr lang="nl-NL" sz="2000" i="1" dirty="0"/>
              <a:t> most </a:t>
            </a:r>
            <a:r>
              <a:rPr lang="nl-NL" sz="2000" i="1" dirty="0" err="1"/>
              <a:t>beautiful</a:t>
            </a:r>
            <a:r>
              <a:rPr lang="nl-NL" sz="2000" i="1" dirty="0"/>
              <a:t> song </a:t>
            </a:r>
            <a:r>
              <a:rPr lang="nl-NL" sz="2000" i="1" u="sng" dirty="0" err="1"/>
              <a:t>that</a:t>
            </a:r>
            <a:r>
              <a:rPr lang="nl-NL" sz="2000" i="1" dirty="0"/>
              <a:t> has ever been </a:t>
            </a:r>
            <a:r>
              <a:rPr lang="nl-NL" sz="2000" i="1" dirty="0" err="1"/>
              <a:t>written</a:t>
            </a:r>
            <a:r>
              <a:rPr lang="nl-NL" sz="2000" i="1" dirty="0"/>
              <a:t>.</a:t>
            </a:r>
          </a:p>
          <a:p>
            <a:pPr marL="0" indent="0">
              <a:buNone/>
            </a:pPr>
            <a:r>
              <a:rPr lang="nl-NL" sz="2000" i="1" dirty="0"/>
              <a:t>	</a:t>
            </a:r>
            <a:r>
              <a:rPr lang="nl-NL" sz="2000" i="1" dirty="0" err="1"/>
              <a:t>This</a:t>
            </a:r>
            <a:r>
              <a:rPr lang="nl-NL" sz="2000" i="1" dirty="0"/>
              <a:t> is </a:t>
            </a:r>
            <a:r>
              <a:rPr lang="nl-NL" sz="2000" i="1" dirty="0" err="1"/>
              <a:t>the</a:t>
            </a:r>
            <a:r>
              <a:rPr lang="nl-NL" sz="2000" i="1" dirty="0"/>
              <a:t> </a:t>
            </a:r>
            <a:r>
              <a:rPr lang="nl-NL" sz="2000" i="1" dirty="0" err="1"/>
              <a:t>only</a:t>
            </a:r>
            <a:r>
              <a:rPr lang="nl-NL" sz="2000" i="1" dirty="0"/>
              <a:t> </a:t>
            </a:r>
            <a:r>
              <a:rPr lang="nl-NL" sz="2000" i="1" dirty="0" err="1"/>
              <a:t>thing</a:t>
            </a:r>
            <a:r>
              <a:rPr lang="nl-NL" sz="2000" i="1" dirty="0"/>
              <a:t> </a:t>
            </a:r>
            <a:r>
              <a:rPr lang="nl-NL" sz="2000" i="1" u="sng" dirty="0" err="1"/>
              <a:t>that</a:t>
            </a:r>
            <a:r>
              <a:rPr lang="nl-NL" sz="2000" i="1" dirty="0"/>
              <a:t> </a:t>
            </a:r>
            <a:r>
              <a:rPr lang="nl-NL" sz="2000" i="1" dirty="0" err="1"/>
              <a:t>matters</a:t>
            </a:r>
            <a:r>
              <a:rPr lang="nl-NL" sz="2000" i="1" dirty="0"/>
              <a:t> </a:t>
            </a:r>
            <a:r>
              <a:rPr lang="nl-NL" sz="2000" i="1" dirty="0" err="1"/>
              <a:t>to</a:t>
            </a:r>
            <a:r>
              <a:rPr lang="nl-NL" sz="2000" i="1" dirty="0"/>
              <a:t> me.</a:t>
            </a:r>
          </a:p>
        </p:txBody>
      </p:sp>
    </p:spTree>
    <p:extLst>
      <p:ext uri="{BB962C8B-B14F-4D97-AF65-F5344CB8AC3E}">
        <p14:creationId xmlns:p14="http://schemas.microsoft.com/office/powerpoint/2010/main" val="5572737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7282E95-1799-4907-9EA9-C405F81AE1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Uitbreidende bijzin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591B2A3-0F26-4122-9CCF-09182FE341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Een uitbreidende bijzin vertelt meer over een persoon of ding die/dat al geïdentificeerd is. </a:t>
            </a:r>
            <a:r>
              <a:rPr lang="nl-NL" b="1" dirty="0"/>
              <a:t>Komt na een komma</a:t>
            </a:r>
            <a:r>
              <a:rPr lang="nl-NL" dirty="0"/>
              <a:t>.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i="1" dirty="0" err="1"/>
              <a:t>This</a:t>
            </a:r>
            <a:r>
              <a:rPr lang="nl-NL" i="1" dirty="0"/>
              <a:t> is </a:t>
            </a:r>
            <a:r>
              <a:rPr lang="nl-NL" i="1" dirty="0" err="1"/>
              <a:t>Mrs</a:t>
            </a:r>
            <a:r>
              <a:rPr lang="nl-NL" i="1" dirty="0"/>
              <a:t> Rogers, </a:t>
            </a:r>
            <a:r>
              <a:rPr lang="nl-NL" i="1" u="sng" dirty="0" err="1"/>
              <a:t>who</a:t>
            </a:r>
            <a:r>
              <a:rPr lang="nl-NL" i="1" u="sng" dirty="0"/>
              <a:t> is </a:t>
            </a:r>
            <a:r>
              <a:rPr lang="nl-NL" i="1" u="sng" dirty="0" err="1"/>
              <a:t>joining</a:t>
            </a:r>
            <a:r>
              <a:rPr lang="nl-NL" i="1" u="sng" dirty="0"/>
              <a:t> </a:t>
            </a:r>
            <a:r>
              <a:rPr lang="nl-NL" i="1" u="sng" dirty="0" err="1"/>
              <a:t>the</a:t>
            </a:r>
            <a:r>
              <a:rPr lang="nl-NL" i="1" u="sng" dirty="0"/>
              <a:t> </a:t>
            </a:r>
            <a:r>
              <a:rPr lang="nl-NL" i="1" u="sng" dirty="0" err="1"/>
              <a:t>firm</a:t>
            </a:r>
            <a:r>
              <a:rPr lang="nl-NL" i="1" u="sng" dirty="0"/>
              <a:t> next week</a:t>
            </a:r>
            <a:r>
              <a:rPr lang="nl-NL" i="1" dirty="0"/>
              <a:t>.</a:t>
            </a:r>
          </a:p>
          <a:p>
            <a:pPr marL="0" indent="0">
              <a:buNone/>
            </a:pPr>
            <a:endParaRPr lang="nl-NL" i="1" dirty="0"/>
          </a:p>
          <a:p>
            <a:pPr marL="0" indent="0">
              <a:buNone/>
            </a:pPr>
            <a:r>
              <a:rPr lang="nl-NL" i="1" dirty="0"/>
              <a:t>I </a:t>
            </a:r>
            <a:r>
              <a:rPr lang="nl-NL" i="1" dirty="0" err="1"/>
              <a:t>lent</a:t>
            </a:r>
            <a:r>
              <a:rPr lang="nl-NL" i="1" dirty="0"/>
              <a:t> </a:t>
            </a:r>
            <a:r>
              <a:rPr lang="nl-NL" i="1" dirty="0" err="1"/>
              <a:t>him</a:t>
            </a:r>
            <a:r>
              <a:rPr lang="nl-NL" i="1" dirty="0"/>
              <a:t> ‘</a:t>
            </a:r>
            <a:r>
              <a:rPr lang="nl-NL" i="1" dirty="0" err="1"/>
              <a:t>Being</a:t>
            </a:r>
            <a:r>
              <a:rPr lang="nl-NL" i="1" dirty="0"/>
              <a:t> </a:t>
            </a:r>
            <a:r>
              <a:rPr lang="nl-NL" i="1" dirty="0" err="1"/>
              <a:t>there</a:t>
            </a:r>
            <a:r>
              <a:rPr lang="nl-NL" i="1" dirty="0"/>
              <a:t>’, </a:t>
            </a:r>
            <a:r>
              <a:rPr lang="nl-NL" i="1" u="sng" dirty="0" err="1"/>
              <a:t>which</a:t>
            </a:r>
            <a:r>
              <a:rPr lang="nl-NL" i="1" u="sng" dirty="0"/>
              <a:t> is easy </a:t>
            </a:r>
            <a:r>
              <a:rPr lang="nl-NL" i="1" u="sng" dirty="0" err="1"/>
              <a:t>to</a:t>
            </a:r>
            <a:r>
              <a:rPr lang="nl-NL" i="1" u="sng" dirty="0"/>
              <a:t> </a:t>
            </a:r>
            <a:r>
              <a:rPr lang="nl-NL" i="1" u="sng" dirty="0" err="1"/>
              <a:t>read</a:t>
            </a:r>
            <a:r>
              <a:rPr lang="nl-NL" i="1" u="sng" dirty="0"/>
              <a:t>. </a:t>
            </a:r>
          </a:p>
          <a:p>
            <a:pPr marL="0" indent="0">
              <a:buNone/>
            </a:pPr>
            <a:endParaRPr lang="nl-NL" i="1" u="sng" dirty="0"/>
          </a:p>
          <a:p>
            <a:pPr marL="0" indent="0">
              <a:buNone/>
            </a:pPr>
            <a:r>
              <a:rPr lang="nl-NL" dirty="0"/>
              <a:t>Je kunt </a:t>
            </a:r>
            <a:r>
              <a:rPr lang="nl-NL" dirty="0" err="1"/>
              <a:t>who</a:t>
            </a:r>
            <a:r>
              <a:rPr lang="nl-NL" dirty="0"/>
              <a:t> / </a:t>
            </a:r>
            <a:r>
              <a:rPr lang="nl-NL" dirty="0" err="1"/>
              <a:t>which</a:t>
            </a:r>
            <a:r>
              <a:rPr lang="nl-NL" dirty="0"/>
              <a:t> alleen vervangen door ‘</a:t>
            </a:r>
            <a:r>
              <a:rPr lang="nl-NL" dirty="0" err="1"/>
              <a:t>that</a:t>
            </a:r>
            <a:r>
              <a:rPr lang="nl-NL" dirty="0"/>
              <a:t>’ in beperkende bijzinnen. </a:t>
            </a:r>
            <a:r>
              <a:rPr lang="nl-NL" b="1" dirty="0"/>
              <a:t>Dus geen ‘</a:t>
            </a:r>
            <a:r>
              <a:rPr lang="nl-NL" b="1" dirty="0" err="1"/>
              <a:t>that</a:t>
            </a:r>
            <a:r>
              <a:rPr lang="nl-NL" b="1" dirty="0"/>
              <a:t>’ na een komma!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528024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662F87D-DEE1-485F-9CE9-32AC48D095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Wanneer kun je het betrekkelijk voornaamwoord weglaten?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B26C0B6-C8BD-48E7-A417-E86591257A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Je kunt het betrekkelijk voornaamwoord weglaten </a:t>
            </a:r>
          </a:p>
          <a:p>
            <a:pPr>
              <a:buFontTx/>
              <a:buChar char="-"/>
            </a:pPr>
            <a:r>
              <a:rPr lang="nl-NL" dirty="0"/>
              <a:t>In beperkende bijzinnen </a:t>
            </a:r>
            <a:r>
              <a:rPr lang="nl-NL" i="1" dirty="0"/>
              <a:t>én</a:t>
            </a:r>
          </a:p>
          <a:p>
            <a:pPr>
              <a:buFontTx/>
              <a:buChar char="-"/>
            </a:pPr>
            <a:r>
              <a:rPr lang="nl-NL" dirty="0"/>
              <a:t>Als het geen onderwerp van de zin is.</a:t>
            </a:r>
          </a:p>
          <a:p>
            <a:pPr>
              <a:buFontTx/>
              <a:buChar char="-"/>
            </a:pPr>
            <a:endParaRPr lang="nl-NL" dirty="0"/>
          </a:p>
          <a:p>
            <a:pPr marL="0" indent="0">
              <a:buNone/>
            </a:pPr>
            <a:r>
              <a:rPr lang="nl-NL" i="1" dirty="0"/>
              <a:t>The man </a:t>
            </a:r>
            <a:r>
              <a:rPr lang="nl-NL" i="1" u="sng" dirty="0"/>
              <a:t>(</a:t>
            </a:r>
            <a:r>
              <a:rPr lang="nl-NL" i="1" u="sng" dirty="0" err="1"/>
              <a:t>who</a:t>
            </a:r>
            <a:r>
              <a:rPr lang="nl-NL" i="1" u="sng" dirty="0"/>
              <a:t> / </a:t>
            </a:r>
            <a:r>
              <a:rPr lang="nl-NL" i="1" u="sng" dirty="0" err="1"/>
              <a:t>whom</a:t>
            </a:r>
            <a:r>
              <a:rPr lang="nl-NL" i="1" u="sng" dirty="0"/>
              <a:t> / </a:t>
            </a:r>
            <a:r>
              <a:rPr lang="nl-NL" i="1" u="sng" dirty="0" err="1"/>
              <a:t>that</a:t>
            </a:r>
            <a:r>
              <a:rPr lang="nl-NL" i="1" u="sng" dirty="0"/>
              <a:t>) </a:t>
            </a:r>
            <a:r>
              <a:rPr lang="nl-NL" i="1" u="sng" dirty="0" err="1"/>
              <a:t>you</a:t>
            </a:r>
            <a:r>
              <a:rPr lang="nl-NL" i="1" u="sng" dirty="0"/>
              <a:t> met </a:t>
            </a:r>
            <a:r>
              <a:rPr lang="nl-NL" i="1" u="sng" dirty="0" err="1"/>
              <a:t>yesterday</a:t>
            </a:r>
            <a:r>
              <a:rPr lang="nl-NL" i="1" u="sng" dirty="0"/>
              <a:t> </a:t>
            </a:r>
            <a:r>
              <a:rPr lang="nl-NL" i="1" dirty="0"/>
              <a:t>is </a:t>
            </a:r>
            <a:r>
              <a:rPr lang="nl-NL" i="1" dirty="0" err="1"/>
              <a:t>my</a:t>
            </a:r>
            <a:r>
              <a:rPr lang="nl-NL" i="1" dirty="0"/>
              <a:t> </a:t>
            </a:r>
            <a:r>
              <a:rPr lang="nl-NL" i="1" dirty="0" err="1"/>
              <a:t>father</a:t>
            </a:r>
            <a:r>
              <a:rPr lang="nl-NL" i="1" dirty="0"/>
              <a:t>.</a:t>
            </a:r>
          </a:p>
          <a:p>
            <a:pPr marL="0" indent="0">
              <a:buNone/>
            </a:pPr>
            <a:endParaRPr lang="nl-NL" i="1" dirty="0"/>
          </a:p>
          <a:p>
            <a:pPr marL="0" indent="0">
              <a:buNone/>
            </a:pPr>
            <a:r>
              <a:rPr lang="nl-NL" i="1" dirty="0"/>
              <a:t>The man </a:t>
            </a:r>
            <a:r>
              <a:rPr lang="nl-NL" i="1" u="sng" dirty="0" err="1"/>
              <a:t>who</a:t>
            </a:r>
            <a:r>
              <a:rPr lang="nl-NL" i="1" u="sng" dirty="0"/>
              <a:t> (</a:t>
            </a:r>
            <a:r>
              <a:rPr lang="nl-NL" i="1" u="sng" dirty="0" err="1"/>
              <a:t>that</a:t>
            </a:r>
            <a:r>
              <a:rPr lang="nl-NL" i="1" u="sng" dirty="0"/>
              <a:t>) was </a:t>
            </a:r>
            <a:r>
              <a:rPr lang="nl-NL" i="1" u="sng" dirty="0" err="1"/>
              <a:t>with</a:t>
            </a:r>
            <a:r>
              <a:rPr lang="nl-NL" i="1" u="sng" dirty="0"/>
              <a:t> me </a:t>
            </a:r>
            <a:r>
              <a:rPr lang="nl-NL" i="1" u="sng" dirty="0" err="1"/>
              <a:t>yesterday</a:t>
            </a:r>
            <a:r>
              <a:rPr lang="nl-NL" i="1" u="sng" dirty="0"/>
              <a:t> </a:t>
            </a:r>
            <a:r>
              <a:rPr lang="nl-NL" i="1" dirty="0"/>
              <a:t>is </a:t>
            </a:r>
            <a:r>
              <a:rPr lang="nl-NL" i="1" dirty="0" err="1"/>
              <a:t>my</a:t>
            </a:r>
            <a:r>
              <a:rPr lang="nl-NL" i="1" dirty="0"/>
              <a:t> </a:t>
            </a:r>
            <a:r>
              <a:rPr lang="nl-NL" i="1" dirty="0" err="1"/>
              <a:t>father</a:t>
            </a:r>
            <a:r>
              <a:rPr lang="nl-NL" i="1" dirty="0"/>
              <a:t>.</a:t>
            </a:r>
          </a:p>
          <a:p>
            <a:pPr marL="0" indent="0">
              <a:buNone/>
            </a:pPr>
            <a:endParaRPr lang="nl-NL" i="1" dirty="0"/>
          </a:p>
        </p:txBody>
      </p:sp>
    </p:spTree>
    <p:extLst>
      <p:ext uri="{BB962C8B-B14F-4D97-AF65-F5344CB8AC3E}">
        <p14:creationId xmlns:p14="http://schemas.microsoft.com/office/powerpoint/2010/main" val="7891556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413B662-D4D4-482B-B34B-F797BF3A2A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Betrekkelijke voornaamwoorden en voorzetsels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3664622-2E97-4816-BCA4-A4F0453F30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Na een voorzetsel verandert </a:t>
            </a:r>
            <a:r>
              <a:rPr lang="nl-NL" i="1" dirty="0" err="1"/>
              <a:t>who</a:t>
            </a:r>
            <a:r>
              <a:rPr lang="nl-NL" dirty="0"/>
              <a:t> in </a:t>
            </a:r>
            <a:r>
              <a:rPr lang="nl-NL" i="1" dirty="0" err="1"/>
              <a:t>whom</a:t>
            </a:r>
            <a:r>
              <a:rPr lang="nl-NL" i="1" dirty="0"/>
              <a:t>.</a:t>
            </a:r>
          </a:p>
          <a:p>
            <a:pPr marL="0" indent="0">
              <a:buNone/>
            </a:pPr>
            <a:r>
              <a:rPr lang="nl-NL" dirty="0"/>
              <a:t>Je kunt dit voorkomen door het voorzetsel naar achter te verplaatsen. Dat heeft meestal de voorkeur.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i="1" dirty="0"/>
              <a:t>The man </a:t>
            </a:r>
            <a:r>
              <a:rPr lang="nl-NL" i="1" u="sng" dirty="0" err="1">
                <a:highlight>
                  <a:srgbClr val="FFFF00"/>
                </a:highlight>
              </a:rPr>
              <a:t>about</a:t>
            </a:r>
            <a:r>
              <a:rPr lang="nl-NL" i="1" u="sng" dirty="0"/>
              <a:t> </a:t>
            </a:r>
            <a:r>
              <a:rPr lang="nl-NL" i="1" u="sng" dirty="0" err="1"/>
              <a:t>whom</a:t>
            </a:r>
            <a:r>
              <a:rPr lang="nl-NL" i="1" u="sng" dirty="0"/>
              <a:t> I </a:t>
            </a:r>
            <a:r>
              <a:rPr lang="nl-NL" i="1" u="sng" dirty="0" err="1"/>
              <a:t>told</a:t>
            </a:r>
            <a:r>
              <a:rPr lang="nl-NL" i="1" u="sng" dirty="0"/>
              <a:t> </a:t>
            </a:r>
            <a:r>
              <a:rPr lang="nl-NL" i="1" u="sng" dirty="0" err="1"/>
              <a:t>you</a:t>
            </a:r>
            <a:r>
              <a:rPr lang="nl-NL" i="1" u="sng" dirty="0"/>
              <a:t> </a:t>
            </a:r>
            <a:r>
              <a:rPr lang="nl-NL" i="1" u="sng" dirty="0" err="1"/>
              <a:t>yester</a:t>
            </a:r>
            <a:r>
              <a:rPr lang="nl-NL" i="1" dirty="0" err="1"/>
              <a:t>day</a:t>
            </a:r>
            <a:r>
              <a:rPr lang="nl-NL" i="1" dirty="0"/>
              <a:t> is </a:t>
            </a:r>
            <a:r>
              <a:rPr lang="nl-NL" i="1" dirty="0" err="1"/>
              <a:t>my</a:t>
            </a:r>
            <a:r>
              <a:rPr lang="nl-NL" i="1" dirty="0"/>
              <a:t> </a:t>
            </a:r>
            <a:r>
              <a:rPr lang="nl-NL" i="1" dirty="0" err="1"/>
              <a:t>father</a:t>
            </a:r>
            <a:r>
              <a:rPr lang="nl-NL" i="1" dirty="0"/>
              <a:t>.</a:t>
            </a:r>
          </a:p>
          <a:p>
            <a:pPr marL="0" indent="0">
              <a:buNone/>
            </a:pPr>
            <a:r>
              <a:rPr lang="nl-NL" i="1" dirty="0"/>
              <a:t>The man </a:t>
            </a:r>
            <a:r>
              <a:rPr lang="nl-NL" i="1" u="sng" dirty="0" err="1"/>
              <a:t>who</a:t>
            </a:r>
            <a:r>
              <a:rPr lang="nl-NL" i="1" u="sng" dirty="0"/>
              <a:t>(m)/</a:t>
            </a:r>
            <a:r>
              <a:rPr lang="nl-NL" i="1" u="sng" dirty="0" err="1"/>
              <a:t>that</a:t>
            </a:r>
            <a:r>
              <a:rPr lang="nl-NL" i="1" u="sng" dirty="0"/>
              <a:t>/ -- I </a:t>
            </a:r>
            <a:r>
              <a:rPr lang="nl-NL" i="1" u="sng" dirty="0" err="1"/>
              <a:t>told</a:t>
            </a:r>
            <a:r>
              <a:rPr lang="nl-NL" i="1" u="sng" dirty="0"/>
              <a:t> </a:t>
            </a:r>
            <a:r>
              <a:rPr lang="nl-NL" i="1" u="sng" dirty="0" err="1"/>
              <a:t>you</a:t>
            </a:r>
            <a:r>
              <a:rPr lang="nl-NL" i="1" u="sng" dirty="0"/>
              <a:t> </a:t>
            </a:r>
            <a:r>
              <a:rPr lang="nl-NL" i="1" u="sng" dirty="0" err="1">
                <a:highlight>
                  <a:srgbClr val="FFFF00"/>
                </a:highlight>
              </a:rPr>
              <a:t>about</a:t>
            </a:r>
            <a:r>
              <a:rPr lang="nl-NL" i="1" u="sng" dirty="0">
                <a:highlight>
                  <a:srgbClr val="FFFF00"/>
                </a:highlight>
              </a:rPr>
              <a:t> </a:t>
            </a:r>
            <a:r>
              <a:rPr lang="nl-NL" i="1" u="sng" dirty="0" err="1"/>
              <a:t>yesterday</a:t>
            </a:r>
            <a:r>
              <a:rPr lang="nl-NL" i="1" u="sng" dirty="0"/>
              <a:t> </a:t>
            </a:r>
            <a:r>
              <a:rPr lang="nl-NL" i="1" dirty="0"/>
              <a:t>is </a:t>
            </a:r>
            <a:r>
              <a:rPr lang="nl-NL" i="1" dirty="0" err="1"/>
              <a:t>my</a:t>
            </a:r>
            <a:r>
              <a:rPr lang="nl-NL" i="1" dirty="0"/>
              <a:t> </a:t>
            </a:r>
            <a:r>
              <a:rPr lang="nl-NL" i="1" dirty="0" err="1"/>
              <a:t>father</a:t>
            </a:r>
            <a:r>
              <a:rPr lang="nl-NL" i="1" dirty="0"/>
              <a:t>.</a:t>
            </a:r>
          </a:p>
          <a:p>
            <a:pPr marL="0" indent="0">
              <a:buNone/>
            </a:pPr>
            <a:endParaRPr lang="nl-NL" i="1" dirty="0"/>
          </a:p>
        </p:txBody>
      </p:sp>
    </p:spTree>
    <p:extLst>
      <p:ext uri="{BB962C8B-B14F-4D97-AF65-F5344CB8AC3E}">
        <p14:creationId xmlns:p14="http://schemas.microsoft.com/office/powerpoint/2010/main" val="30786871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CC11578-9BB4-43D7-990A-F6E21FD2B7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Zinnen samenvoegen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88FB8B3-E1EF-463C-BE14-F3899F7AA6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Leonardo DiCaprio is a </a:t>
            </a:r>
            <a:r>
              <a:rPr lang="nl-NL" dirty="0" err="1"/>
              <a:t>great</a:t>
            </a:r>
            <a:r>
              <a:rPr lang="nl-NL" dirty="0"/>
              <a:t> actor. He </a:t>
            </a:r>
            <a:r>
              <a:rPr lang="nl-NL" dirty="0" err="1"/>
              <a:t>starred</a:t>
            </a:r>
            <a:r>
              <a:rPr lang="nl-NL" dirty="0"/>
              <a:t> in Romeo and Juliet.</a:t>
            </a:r>
          </a:p>
          <a:p>
            <a:pPr marL="0" indent="0">
              <a:buNone/>
            </a:pPr>
            <a:r>
              <a:rPr lang="nl-NL" i="1" dirty="0"/>
              <a:t>Leonardo DiCaprio, </a:t>
            </a:r>
            <a:r>
              <a:rPr lang="nl-NL" i="1" dirty="0" err="1"/>
              <a:t>who</a:t>
            </a:r>
            <a:r>
              <a:rPr lang="nl-NL" i="1" dirty="0"/>
              <a:t> </a:t>
            </a:r>
            <a:r>
              <a:rPr lang="nl-NL" i="1" dirty="0" err="1"/>
              <a:t>starred</a:t>
            </a:r>
            <a:r>
              <a:rPr lang="nl-NL" i="1" dirty="0"/>
              <a:t> in Romeo and Juliet, is a </a:t>
            </a:r>
            <a:r>
              <a:rPr lang="nl-NL" i="1" dirty="0" err="1"/>
              <a:t>great</a:t>
            </a:r>
            <a:r>
              <a:rPr lang="nl-NL" i="1" dirty="0"/>
              <a:t> actor.</a:t>
            </a:r>
          </a:p>
          <a:p>
            <a:pPr marL="0" indent="0">
              <a:buNone/>
            </a:pPr>
            <a:r>
              <a:rPr lang="nl-NL" dirty="0"/>
              <a:t>The boys in </a:t>
            </a:r>
            <a:r>
              <a:rPr lang="nl-NL" dirty="0" err="1"/>
              <a:t>the</a:t>
            </a:r>
            <a:r>
              <a:rPr lang="nl-NL" dirty="0"/>
              <a:t> back </a:t>
            </a:r>
            <a:r>
              <a:rPr lang="nl-NL" dirty="0" err="1"/>
              <a:t>seem</a:t>
            </a:r>
            <a:r>
              <a:rPr lang="nl-NL" dirty="0"/>
              <a:t> </a:t>
            </a:r>
            <a:r>
              <a:rPr lang="nl-NL" dirty="0" err="1"/>
              <a:t>really</a:t>
            </a:r>
            <a:r>
              <a:rPr lang="nl-NL" dirty="0"/>
              <a:t> </a:t>
            </a:r>
            <a:r>
              <a:rPr lang="nl-NL" dirty="0" err="1"/>
              <a:t>interested</a:t>
            </a:r>
            <a:r>
              <a:rPr lang="nl-NL" dirty="0"/>
              <a:t>. </a:t>
            </a:r>
            <a:r>
              <a:rPr lang="nl-NL" dirty="0" err="1"/>
              <a:t>One</a:t>
            </a:r>
            <a:r>
              <a:rPr lang="nl-NL" dirty="0"/>
              <a:t> of </a:t>
            </a:r>
            <a:r>
              <a:rPr lang="nl-NL" dirty="0" err="1"/>
              <a:t>them</a:t>
            </a:r>
            <a:r>
              <a:rPr lang="nl-NL" dirty="0"/>
              <a:t> wants </a:t>
            </a:r>
            <a:r>
              <a:rPr lang="nl-NL" dirty="0" err="1"/>
              <a:t>to</a:t>
            </a:r>
            <a:r>
              <a:rPr lang="nl-NL" dirty="0"/>
              <a:t> </a:t>
            </a:r>
            <a:r>
              <a:rPr lang="nl-NL" dirty="0" err="1"/>
              <a:t>be</a:t>
            </a:r>
            <a:r>
              <a:rPr lang="nl-NL" dirty="0"/>
              <a:t> a </a:t>
            </a:r>
            <a:r>
              <a:rPr lang="nl-NL" dirty="0" err="1"/>
              <a:t>writer</a:t>
            </a:r>
            <a:r>
              <a:rPr lang="nl-NL" dirty="0"/>
              <a:t>.</a:t>
            </a:r>
          </a:p>
          <a:p>
            <a:pPr marL="0" indent="0">
              <a:buNone/>
            </a:pPr>
            <a:r>
              <a:rPr lang="nl-NL" i="1" dirty="0"/>
              <a:t>The boys in </a:t>
            </a:r>
            <a:r>
              <a:rPr lang="nl-NL" i="1" dirty="0" err="1"/>
              <a:t>the</a:t>
            </a:r>
            <a:r>
              <a:rPr lang="nl-NL" i="1" dirty="0"/>
              <a:t> back, </a:t>
            </a:r>
            <a:r>
              <a:rPr lang="nl-NL" i="1" dirty="0" err="1"/>
              <a:t>one</a:t>
            </a:r>
            <a:r>
              <a:rPr lang="nl-NL" i="1" dirty="0"/>
              <a:t> of </a:t>
            </a:r>
            <a:r>
              <a:rPr lang="nl-NL" i="1" dirty="0" err="1"/>
              <a:t>whom</a:t>
            </a:r>
            <a:r>
              <a:rPr lang="nl-NL" i="1" dirty="0"/>
              <a:t> wants </a:t>
            </a:r>
            <a:r>
              <a:rPr lang="nl-NL" i="1" dirty="0" err="1"/>
              <a:t>to</a:t>
            </a:r>
            <a:r>
              <a:rPr lang="nl-NL" i="1" dirty="0"/>
              <a:t> </a:t>
            </a:r>
            <a:r>
              <a:rPr lang="nl-NL" i="1" dirty="0" err="1"/>
              <a:t>be</a:t>
            </a:r>
            <a:r>
              <a:rPr lang="nl-NL" i="1" dirty="0"/>
              <a:t> a </a:t>
            </a:r>
            <a:r>
              <a:rPr lang="nl-NL" i="1" dirty="0" err="1"/>
              <a:t>writer</a:t>
            </a:r>
            <a:r>
              <a:rPr lang="nl-NL" i="1" dirty="0"/>
              <a:t>, </a:t>
            </a:r>
            <a:r>
              <a:rPr lang="nl-NL" i="1" dirty="0" err="1"/>
              <a:t>seem</a:t>
            </a:r>
            <a:r>
              <a:rPr lang="nl-NL" i="1" dirty="0"/>
              <a:t> </a:t>
            </a:r>
            <a:r>
              <a:rPr lang="nl-NL" i="1" dirty="0" err="1"/>
              <a:t>really</a:t>
            </a:r>
            <a:r>
              <a:rPr lang="nl-NL" i="1" dirty="0"/>
              <a:t> </a:t>
            </a:r>
            <a:r>
              <a:rPr lang="nl-NL" i="1" dirty="0" err="1"/>
              <a:t>interested</a:t>
            </a:r>
            <a:r>
              <a:rPr lang="nl-NL" i="1" dirty="0"/>
              <a:t>.</a:t>
            </a:r>
          </a:p>
          <a:p>
            <a:pPr marL="0" indent="0">
              <a:buNone/>
            </a:pPr>
            <a:r>
              <a:rPr lang="nl-NL" dirty="0" err="1"/>
              <a:t>This</a:t>
            </a:r>
            <a:r>
              <a:rPr lang="nl-NL" dirty="0"/>
              <a:t> </a:t>
            </a:r>
            <a:r>
              <a:rPr lang="nl-NL" dirty="0" err="1"/>
              <a:t>lesson</a:t>
            </a:r>
            <a:r>
              <a:rPr lang="nl-NL" dirty="0"/>
              <a:t> is </a:t>
            </a:r>
            <a:r>
              <a:rPr lang="nl-NL" dirty="0" err="1"/>
              <a:t>all</a:t>
            </a:r>
            <a:r>
              <a:rPr lang="nl-NL" dirty="0"/>
              <a:t> </a:t>
            </a:r>
            <a:r>
              <a:rPr lang="nl-NL" dirty="0" err="1"/>
              <a:t>about</a:t>
            </a:r>
            <a:r>
              <a:rPr lang="nl-NL" dirty="0"/>
              <a:t> </a:t>
            </a:r>
            <a:r>
              <a:rPr lang="nl-NL" dirty="0" err="1"/>
              <a:t>grammar</a:t>
            </a:r>
            <a:r>
              <a:rPr lang="nl-NL" dirty="0"/>
              <a:t>. </a:t>
            </a:r>
            <a:r>
              <a:rPr lang="nl-NL" dirty="0" err="1"/>
              <a:t>Grammar</a:t>
            </a:r>
            <a:r>
              <a:rPr lang="nl-NL" dirty="0"/>
              <a:t> is a lot of </a:t>
            </a:r>
            <a:r>
              <a:rPr lang="nl-NL" dirty="0" err="1"/>
              <a:t>fun</a:t>
            </a:r>
            <a:r>
              <a:rPr lang="nl-NL" dirty="0"/>
              <a:t>.</a:t>
            </a:r>
          </a:p>
          <a:p>
            <a:pPr marL="0" indent="0">
              <a:buNone/>
            </a:pPr>
            <a:r>
              <a:rPr lang="nl-NL" i="1" dirty="0" err="1"/>
              <a:t>This</a:t>
            </a:r>
            <a:r>
              <a:rPr lang="nl-NL" i="1" dirty="0"/>
              <a:t> </a:t>
            </a:r>
            <a:r>
              <a:rPr lang="nl-NL" i="1" dirty="0" err="1"/>
              <a:t>lesson</a:t>
            </a:r>
            <a:r>
              <a:rPr lang="nl-NL" i="1" dirty="0"/>
              <a:t> is </a:t>
            </a:r>
            <a:r>
              <a:rPr lang="nl-NL" i="1" dirty="0" err="1"/>
              <a:t>all</a:t>
            </a:r>
            <a:r>
              <a:rPr lang="nl-NL" i="1" dirty="0"/>
              <a:t> </a:t>
            </a:r>
            <a:r>
              <a:rPr lang="nl-NL" i="1" dirty="0" err="1"/>
              <a:t>about</a:t>
            </a:r>
            <a:r>
              <a:rPr lang="nl-NL" i="1" dirty="0"/>
              <a:t> </a:t>
            </a:r>
            <a:r>
              <a:rPr lang="nl-NL" i="1" dirty="0" err="1"/>
              <a:t>grammar</a:t>
            </a:r>
            <a:r>
              <a:rPr lang="nl-NL" i="1" dirty="0"/>
              <a:t>, </a:t>
            </a:r>
            <a:r>
              <a:rPr lang="nl-NL" i="1" dirty="0" err="1"/>
              <a:t>which</a:t>
            </a:r>
            <a:r>
              <a:rPr lang="nl-NL" i="1"/>
              <a:t> is </a:t>
            </a:r>
            <a:r>
              <a:rPr lang="nl-NL" i="1" dirty="0"/>
              <a:t>a lot of </a:t>
            </a:r>
            <a:r>
              <a:rPr lang="nl-NL" i="1" dirty="0" err="1"/>
              <a:t>fun</a:t>
            </a:r>
            <a:r>
              <a:rPr lang="nl-NL" i="1" dirty="0"/>
              <a:t>.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6482222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</TotalTime>
  <Words>562</Words>
  <Application>Microsoft Office PowerPoint</Application>
  <PresentationFormat>Breedbeeld</PresentationFormat>
  <Paragraphs>60</Paragraphs>
  <Slides>9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Kantoorthema</vt:lpstr>
      <vt:lpstr>Relative pronouns and relative clauses</vt:lpstr>
      <vt:lpstr>Relative pronouns</vt:lpstr>
      <vt:lpstr>Relative clauses</vt:lpstr>
      <vt:lpstr>Beperkende bijzin</vt:lpstr>
      <vt:lpstr>Wanneer ‘that’?</vt:lpstr>
      <vt:lpstr>Uitbreidende bijzin</vt:lpstr>
      <vt:lpstr>Wanneer kun je het betrekkelijk voornaamwoord weglaten?</vt:lpstr>
      <vt:lpstr>Betrekkelijke voornaamwoorden en voorzetsels</vt:lpstr>
      <vt:lpstr>Zinnen samenvoegen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Relative pronouns and relative clauses</dc:title>
  <dc:creator>Imke De Graaf</dc:creator>
  <cp:lastModifiedBy>Imke De Graaf</cp:lastModifiedBy>
  <cp:revision>5</cp:revision>
  <dcterms:created xsi:type="dcterms:W3CDTF">2019-03-20T18:47:24Z</dcterms:created>
  <dcterms:modified xsi:type="dcterms:W3CDTF">2021-09-21T07:17:30Z</dcterms:modified>
</cp:coreProperties>
</file>