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7434946F-4A84-4B65-8273-677994C2ADFF}"/>
    <pc:docChg chg="modSld">
      <pc:chgData name="Imke De Graaf" userId="cc68ba0d-e5bd-4583-b730-567f9e444d12" providerId="ADAL" clId="{7434946F-4A84-4B65-8273-677994C2ADFF}" dt="2021-09-21T07:17:23.836" v="263" actId="5793"/>
      <pc:docMkLst>
        <pc:docMk/>
      </pc:docMkLst>
      <pc:sldChg chg="modSp mod">
        <pc:chgData name="Imke De Graaf" userId="cc68ba0d-e5bd-4583-b730-567f9e444d12" providerId="ADAL" clId="{7434946F-4A84-4B65-8273-677994C2ADFF}" dt="2021-09-21T07:17:23.836" v="263" actId="5793"/>
        <pc:sldMkLst>
          <pc:docMk/>
          <pc:sldMk cId="2164478668" sldId="257"/>
        </pc:sldMkLst>
        <pc:spChg chg="mod">
          <ac:chgData name="Imke De Graaf" userId="cc68ba0d-e5bd-4583-b730-567f9e444d12" providerId="ADAL" clId="{7434946F-4A84-4B65-8273-677994C2ADFF}" dt="2021-09-21T07:17:23.836" v="263" actId="5793"/>
          <ac:spMkLst>
            <pc:docMk/>
            <pc:sldMk cId="2164478668" sldId="257"/>
            <ac:spMk id="3" creationId="{DA212148-FCA2-449E-8917-A9AEB8471A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44436-3096-4D65-BFFF-C9E2AFEA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1BB81A0-A924-465C-A2C4-6E37EBDD7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93C1A27-0F4C-4BF4-A04D-B62253182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629383-7FB2-448E-A22F-5A9978CA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BB31A08-C986-4755-AF38-AA3D0C23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309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87FEB-788C-4F35-9345-D7B757D2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50D2D1-E741-484B-B741-652D9AAAE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28B5AB-7F7D-4157-984E-815318EA3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7960755-CD97-49D7-8A00-38741445D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90A775-815E-41A6-A2FF-3EBFEAB4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649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D734B2D-9E19-4F72-AA6F-C6031962AA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B03C1BF-2F0F-41A3-B268-DC51C042F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6C1984-0551-4B72-866D-1D995D54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DC7681-C6C5-4BBD-978C-2A090FCDB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A7B7EB-2435-4D1C-B5E8-85CEF62E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995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30085-E349-40DC-992A-26ECE87BD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11DF99-A353-4279-AD59-6E3500198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21F9C4-E110-48D4-B919-0F8113EC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70314B-748F-44FE-BB8D-BFEC956A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43B5AD3-F13B-49BC-A328-3AD43ACB3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34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F98C7-B981-473E-9F5F-F374C78E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2900E2-EA7C-46B2-B97B-24F62A66F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DA5C26-CF55-421E-A06B-966EE2B44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236116-EE1D-452C-B7C0-88F1BE8D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03E740-8894-40A6-97DD-C61FDE7C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305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6F70E7-F4B3-4842-86B7-4F3F54375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3DEACF-EC53-41CC-AF2E-D038DB815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E6E696F-1287-490B-9027-EED70659D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805AD64-6BD5-4275-A2A5-1A021E5AE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AE40590-20B5-47B1-B46E-0532C8F5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0F53600-4715-429B-B582-0AA04DA0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350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F06132-487A-4AFA-A3E9-CF7FB2A6F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5FB940-3327-440C-BDB7-E26DDDE3E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839C271-F35E-4086-9F8B-814A38951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4B6054A-3BF7-4C60-9306-E6F8C6CBF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3D32341-5A05-40FE-BD76-1C2020E87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889BCA0-9EBF-446D-BD9F-31689A929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A3E8C90-95E7-4EEA-B250-CE0D979C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37C5634-FEF7-4257-B3B5-2EFB5565E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86CAE-3E63-4B01-8330-0DF51E8FE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14B331F-293B-47C1-A7EA-5C2A0C6C8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7AEFC6B-A270-4606-B02D-139FD962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8EE69BA-8C24-47EF-86E2-14C037AAC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02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6026219-7164-4F89-8552-87A091B27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8FD1A3-5C2E-4229-82B3-A3364B497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91A02B3-804D-49DB-8C1F-7FF8DB6E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045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97374-8A46-425C-92B3-ACB7D936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A5C9C2-4935-41FD-BC6F-887E9DECA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13A430B-71C5-4047-9AE2-78F8A85AD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29D0876-1FEF-4CDB-A838-3FB6DF51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A447D9D-83F4-4FD1-ADA4-73C1F8DF8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C73C472-6096-415A-922A-8E9939C3E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36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AAFD4-E99F-43B5-AF03-F3C7828FA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F4C8C5C-D3A7-4AEA-91A3-831FE7037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3BDA70-476C-4683-8D4D-2D76C34C5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9612E4-2685-42DD-A3A9-2494C19BC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72F6040-7749-4867-B1B3-078B10DD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C9AE84F-429C-4012-9D52-1CDB394E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589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F2300CC-6B91-4CC3-930F-730D5234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56B363B-37CD-4ADB-8AD5-9CBB36562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251447-3FF7-4B5C-B1C2-5BE479CB8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2E60-B290-49D2-8B33-E270911E6B2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9FD43C-BB58-4CD8-8A4E-ABC56DA28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6FE9B0-BCC5-4914-9A9A-2C761569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21417-70B3-420F-80F4-46FE17792F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216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8DFC0-4F59-4516-BCCD-71E1EFFFE6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Relative</a:t>
            </a:r>
            <a:r>
              <a:rPr lang="nl-NL" dirty="0"/>
              <a:t> </a:t>
            </a:r>
            <a:r>
              <a:rPr lang="nl-NL" dirty="0" err="1"/>
              <a:t>pronouns</a:t>
            </a:r>
            <a:r>
              <a:rPr lang="nl-NL" dirty="0"/>
              <a:t> and </a:t>
            </a:r>
            <a:r>
              <a:rPr lang="nl-NL" dirty="0" err="1"/>
              <a:t>relative</a:t>
            </a:r>
            <a:r>
              <a:rPr lang="nl-NL" dirty="0"/>
              <a:t> </a:t>
            </a:r>
            <a:r>
              <a:rPr lang="nl-NL" dirty="0" err="1"/>
              <a:t>clauses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AADCD57-ABC9-4E30-A554-65B6D08C05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Betrekkelijke voornaamwoorden en betrekkelijke bijzinnen</a:t>
            </a:r>
          </a:p>
        </p:txBody>
      </p:sp>
    </p:spTree>
    <p:extLst>
      <p:ext uri="{BB962C8B-B14F-4D97-AF65-F5344CB8AC3E}">
        <p14:creationId xmlns:p14="http://schemas.microsoft.com/office/powerpoint/2010/main" val="51995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6BE002-5F03-426B-A4A3-FDAD7A1A7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Relative</a:t>
            </a:r>
            <a:r>
              <a:rPr lang="nl-NL" dirty="0"/>
              <a:t> </a:t>
            </a:r>
            <a:r>
              <a:rPr lang="nl-NL" dirty="0" err="1"/>
              <a:t>pronouns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212148-FCA2-449E-8917-A9AEB8471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Na personen	   -&gt;  </a:t>
            </a:r>
            <a:r>
              <a:rPr lang="nl-NL" i="1" dirty="0" err="1"/>
              <a:t>who</a:t>
            </a:r>
            <a:r>
              <a:rPr lang="nl-NL" dirty="0"/>
              <a:t> of </a:t>
            </a:r>
            <a:r>
              <a:rPr lang="nl-NL" i="1" dirty="0" err="1"/>
              <a:t>whom</a:t>
            </a:r>
            <a:r>
              <a:rPr lang="nl-NL" dirty="0"/>
              <a:t> ( na voorzetsel)</a:t>
            </a:r>
          </a:p>
          <a:p>
            <a:r>
              <a:rPr lang="nl-NL" dirty="0"/>
              <a:t>Na dingen / dieren -&gt;  </a:t>
            </a:r>
            <a:r>
              <a:rPr lang="nl-NL" i="1" dirty="0" err="1"/>
              <a:t>which</a:t>
            </a:r>
            <a:endParaRPr lang="nl-NL" i="1" dirty="0"/>
          </a:p>
          <a:p>
            <a:r>
              <a:rPr lang="nl-NL" dirty="0"/>
              <a:t>Na personen/dieren/dingen -&gt; </a:t>
            </a:r>
            <a:r>
              <a:rPr lang="nl-NL" i="1" dirty="0" err="1"/>
              <a:t>whose</a:t>
            </a:r>
            <a:endParaRPr lang="nl-NL" i="1" dirty="0"/>
          </a:p>
          <a:p>
            <a:r>
              <a:rPr lang="nl-NL" dirty="0"/>
              <a:t>Na (bij)zin		   -&gt;  </a:t>
            </a:r>
            <a:r>
              <a:rPr lang="nl-NL" i="1" dirty="0" err="1"/>
              <a:t>which</a:t>
            </a:r>
            <a:endParaRPr lang="nl-NL" i="1" dirty="0"/>
          </a:p>
          <a:p>
            <a:r>
              <a:rPr lang="nl-NL" dirty="0"/>
              <a:t>Na plaatsen	   -&gt;  </a:t>
            </a:r>
            <a:r>
              <a:rPr lang="nl-NL" i="1" dirty="0" err="1"/>
              <a:t>where</a:t>
            </a:r>
            <a:endParaRPr lang="nl-NL" i="1" dirty="0"/>
          </a:p>
          <a:p>
            <a:pPr marL="457200" lvl="1" indent="0">
              <a:buNone/>
            </a:pPr>
            <a:r>
              <a:rPr lang="nl-NL" sz="2000" i="1" dirty="0"/>
              <a:t>Ik hou van Londen, waar ik als kind woonde. &gt; I love London, </a:t>
            </a:r>
            <a:r>
              <a:rPr lang="nl-NL" sz="2000" i="1" u="sng" dirty="0" err="1"/>
              <a:t>where</a:t>
            </a:r>
            <a:r>
              <a:rPr lang="nl-NL" sz="2000" i="1" u="sng" dirty="0"/>
              <a:t> </a:t>
            </a:r>
            <a:r>
              <a:rPr lang="nl-NL" sz="2000" i="1" dirty="0"/>
              <a:t>I </a:t>
            </a:r>
            <a:r>
              <a:rPr lang="nl-NL" sz="2000" i="1" dirty="0" err="1"/>
              <a:t>lived</a:t>
            </a:r>
            <a:r>
              <a:rPr lang="nl-NL" sz="2000" i="1" dirty="0"/>
              <a:t> as a kid.</a:t>
            </a:r>
          </a:p>
          <a:p>
            <a:pPr marL="457200" lvl="1" indent="0">
              <a:buNone/>
            </a:pPr>
            <a:r>
              <a:rPr lang="nl-NL" sz="2000" i="1" dirty="0"/>
              <a:t>Ik lees nu dat boek waar je me over vertelde. &gt; I </a:t>
            </a:r>
            <a:r>
              <a:rPr lang="nl-NL" sz="2000" i="1" dirty="0" err="1"/>
              <a:t>am</a:t>
            </a:r>
            <a:r>
              <a:rPr lang="nl-NL" sz="2000" i="1" dirty="0"/>
              <a:t> </a:t>
            </a:r>
            <a:r>
              <a:rPr lang="nl-NL" sz="2000" i="1" dirty="0" err="1"/>
              <a:t>now</a:t>
            </a:r>
            <a:r>
              <a:rPr lang="nl-NL" sz="2000" i="1" dirty="0"/>
              <a:t> reading </a:t>
            </a:r>
            <a:r>
              <a:rPr lang="nl-NL" sz="2000" i="1" dirty="0" err="1"/>
              <a:t>the</a:t>
            </a:r>
            <a:r>
              <a:rPr lang="nl-NL" sz="2000" i="1" dirty="0"/>
              <a:t> </a:t>
            </a:r>
            <a:r>
              <a:rPr lang="nl-NL" sz="2000" i="1" dirty="0" err="1"/>
              <a:t>book</a:t>
            </a:r>
            <a:r>
              <a:rPr lang="nl-NL" sz="2000" i="1" dirty="0"/>
              <a:t> </a:t>
            </a:r>
            <a:r>
              <a:rPr lang="nl-NL" sz="2000" i="1" u="sng" dirty="0" err="1"/>
              <a:t>which</a:t>
            </a:r>
            <a:r>
              <a:rPr lang="nl-NL" sz="2000" i="1" u="sng" dirty="0"/>
              <a:t>/</a:t>
            </a:r>
            <a:r>
              <a:rPr lang="nl-NL" sz="2000" i="1" u="sng" dirty="0" err="1"/>
              <a:t>that</a:t>
            </a:r>
            <a:r>
              <a:rPr lang="nl-NL" sz="2000" i="1" u="sng" dirty="0"/>
              <a:t>/ -</a:t>
            </a:r>
            <a:r>
              <a:rPr lang="nl-NL" sz="2000" i="1" dirty="0"/>
              <a:t>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told</a:t>
            </a:r>
            <a:r>
              <a:rPr lang="nl-NL" sz="2000" i="1" dirty="0"/>
              <a:t> me </a:t>
            </a:r>
            <a:r>
              <a:rPr lang="nl-NL" sz="2000" i="1" dirty="0" err="1"/>
              <a:t>about</a:t>
            </a:r>
            <a:r>
              <a:rPr lang="nl-NL" sz="2000" i="1" dirty="0"/>
              <a:t>.</a:t>
            </a:r>
            <a:endParaRPr lang="nl-NL" sz="20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447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83C03-1423-4DF9-9A4B-E1FDB655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Relative</a:t>
            </a:r>
            <a:r>
              <a:rPr lang="nl-NL" dirty="0"/>
              <a:t> </a:t>
            </a:r>
            <a:r>
              <a:rPr lang="nl-NL" dirty="0" err="1"/>
              <a:t>clauses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1E9033-B0A3-463B-9C7C-05B3F88CB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Er zijn twee soorten betrekkelijke bijzinnen:</a:t>
            </a:r>
          </a:p>
          <a:p>
            <a:pPr marL="514350" indent="-514350">
              <a:buAutoNum type="alphaLcParenR"/>
            </a:pPr>
            <a:r>
              <a:rPr lang="nl-NL" dirty="0"/>
              <a:t>Beperkende bijzinnen (</a:t>
            </a:r>
            <a:r>
              <a:rPr lang="nl-NL" dirty="0" err="1"/>
              <a:t>restrictive</a:t>
            </a:r>
            <a:r>
              <a:rPr lang="nl-NL" dirty="0"/>
              <a:t> </a:t>
            </a:r>
            <a:r>
              <a:rPr lang="nl-NL" dirty="0" err="1"/>
              <a:t>clauses</a:t>
            </a:r>
            <a:r>
              <a:rPr lang="nl-NL" dirty="0"/>
              <a:t>)</a:t>
            </a:r>
          </a:p>
          <a:p>
            <a:pPr marL="514350" indent="-514350">
              <a:buAutoNum type="alphaLcParenR"/>
            </a:pPr>
            <a:r>
              <a:rPr lang="nl-NL" dirty="0"/>
              <a:t>Uitbreidende bijzinnen (non-</a:t>
            </a:r>
            <a:r>
              <a:rPr lang="nl-NL" dirty="0" err="1"/>
              <a:t>restrictive</a:t>
            </a:r>
            <a:r>
              <a:rPr lang="nl-NL" dirty="0"/>
              <a:t> </a:t>
            </a:r>
            <a:r>
              <a:rPr lang="nl-NL" dirty="0" err="1"/>
              <a:t>clauses</a:t>
            </a:r>
            <a:r>
              <a:rPr lang="nl-NL" dirty="0"/>
              <a:t>)</a:t>
            </a:r>
          </a:p>
          <a:p>
            <a:pPr marL="514350" indent="-514350">
              <a:buAutoNum type="alphaLcParenR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510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515D18-BD14-4A36-BAC3-0A5B819B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Beperkende bijzin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C48FFD-8621-4E1C-AD99-16842728D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dirty="0">
                <a:solidFill>
                  <a:prstClr val="black"/>
                </a:solidFill>
              </a:rPr>
              <a:t>Een beperkende bijzin identificeert een zelfstandig naamwoord; geeft aan welke persoon of welk ding bedoeld wordt. De informatie is noodzakelijk.</a:t>
            </a:r>
          </a:p>
          <a:p>
            <a:pPr marL="0" lvl="0" indent="0">
              <a:buNone/>
            </a:pPr>
            <a:endParaRPr lang="nl-NL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nl-NL" i="1" dirty="0" err="1">
                <a:solidFill>
                  <a:prstClr val="black"/>
                </a:solidFill>
              </a:rPr>
              <a:t>What</a:t>
            </a:r>
            <a:r>
              <a:rPr lang="nl-NL" i="1" dirty="0">
                <a:solidFill>
                  <a:prstClr val="black"/>
                </a:solidFill>
              </a:rPr>
              <a:t> is </a:t>
            </a:r>
            <a:r>
              <a:rPr lang="nl-NL" i="1" dirty="0" err="1">
                <a:solidFill>
                  <a:prstClr val="black"/>
                </a:solidFill>
              </a:rPr>
              <a:t>the</a:t>
            </a:r>
            <a:r>
              <a:rPr lang="nl-NL" i="1" dirty="0">
                <a:solidFill>
                  <a:prstClr val="black"/>
                </a:solidFill>
              </a:rPr>
              <a:t> name of </a:t>
            </a:r>
            <a:r>
              <a:rPr lang="nl-NL" i="1" dirty="0" err="1">
                <a:solidFill>
                  <a:prstClr val="black"/>
                </a:solidFill>
              </a:rPr>
              <a:t>the</a:t>
            </a:r>
            <a:r>
              <a:rPr lang="nl-NL" i="1" dirty="0">
                <a:solidFill>
                  <a:prstClr val="black"/>
                </a:solidFill>
              </a:rPr>
              <a:t> man </a:t>
            </a:r>
            <a:r>
              <a:rPr lang="nl-NL" i="1" u="sng" dirty="0" err="1">
                <a:solidFill>
                  <a:prstClr val="black"/>
                </a:solidFill>
              </a:rPr>
              <a:t>who</a:t>
            </a:r>
            <a:r>
              <a:rPr lang="nl-NL" i="1" u="sng" dirty="0">
                <a:solidFill>
                  <a:prstClr val="black"/>
                </a:solidFill>
              </a:rPr>
              <a:t> </a:t>
            </a:r>
            <a:r>
              <a:rPr lang="nl-NL" i="1" u="sng" dirty="0" err="1">
                <a:solidFill>
                  <a:prstClr val="black"/>
                </a:solidFill>
              </a:rPr>
              <a:t>just</a:t>
            </a:r>
            <a:r>
              <a:rPr lang="nl-NL" i="1" u="sng" dirty="0">
                <a:solidFill>
                  <a:prstClr val="black"/>
                </a:solidFill>
              </a:rPr>
              <a:t> </a:t>
            </a:r>
            <a:r>
              <a:rPr lang="nl-NL" i="1" u="sng" dirty="0" err="1">
                <a:solidFill>
                  <a:prstClr val="black"/>
                </a:solidFill>
              </a:rPr>
              <a:t>came</a:t>
            </a:r>
            <a:r>
              <a:rPr lang="nl-NL" i="1" u="sng" dirty="0">
                <a:solidFill>
                  <a:prstClr val="black"/>
                </a:solidFill>
              </a:rPr>
              <a:t> in?</a:t>
            </a:r>
          </a:p>
          <a:p>
            <a:pPr marL="0" lvl="0" indent="0">
              <a:buNone/>
            </a:pPr>
            <a:endParaRPr lang="nl-NL" i="1" u="sng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nl-NL" i="1" dirty="0">
                <a:solidFill>
                  <a:prstClr val="black"/>
                </a:solidFill>
              </a:rPr>
              <a:t>People </a:t>
            </a:r>
            <a:r>
              <a:rPr lang="nl-NL" i="1" u="sng" dirty="0" err="1">
                <a:solidFill>
                  <a:prstClr val="black"/>
                </a:solidFill>
              </a:rPr>
              <a:t>who</a:t>
            </a:r>
            <a:r>
              <a:rPr lang="nl-NL" i="1" u="sng" dirty="0">
                <a:solidFill>
                  <a:prstClr val="black"/>
                </a:solidFill>
              </a:rPr>
              <a:t> take </a:t>
            </a:r>
            <a:r>
              <a:rPr lang="nl-NL" i="1" u="sng" dirty="0" err="1">
                <a:solidFill>
                  <a:prstClr val="black"/>
                </a:solidFill>
              </a:rPr>
              <a:t>physical</a:t>
            </a:r>
            <a:r>
              <a:rPr lang="nl-NL" i="1" u="sng" dirty="0">
                <a:solidFill>
                  <a:prstClr val="black"/>
                </a:solidFill>
              </a:rPr>
              <a:t> </a:t>
            </a:r>
            <a:r>
              <a:rPr lang="nl-NL" i="1" u="sng" dirty="0" err="1">
                <a:solidFill>
                  <a:prstClr val="black"/>
                </a:solidFill>
              </a:rPr>
              <a:t>exercise</a:t>
            </a:r>
            <a:r>
              <a:rPr lang="nl-NL" i="1" u="sng" dirty="0">
                <a:solidFill>
                  <a:prstClr val="black"/>
                </a:solidFill>
              </a:rPr>
              <a:t> </a:t>
            </a:r>
            <a:r>
              <a:rPr lang="nl-NL" i="1" dirty="0">
                <a:solidFill>
                  <a:prstClr val="black"/>
                </a:solidFill>
              </a:rPr>
              <a:t>live </a:t>
            </a:r>
            <a:r>
              <a:rPr lang="nl-NL" i="1" dirty="0" err="1">
                <a:solidFill>
                  <a:prstClr val="black"/>
                </a:solidFill>
              </a:rPr>
              <a:t>longer</a:t>
            </a:r>
            <a:r>
              <a:rPr lang="nl-NL" i="1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endParaRPr lang="nl-NL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nl-NL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11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38262-E5C8-406F-B46B-F9993B38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‘</a:t>
            </a:r>
            <a:r>
              <a:rPr lang="nl-NL" dirty="0" err="1"/>
              <a:t>that</a:t>
            </a:r>
            <a:r>
              <a:rPr lang="nl-NL" dirty="0"/>
              <a:t>’?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05D067-17DB-489A-A6EA-58F9E4680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kunt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in beperkende bijzinnen vervangen door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de combinatie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heeft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de voorkeur 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de combinatie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heeft ‘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de voorkeur</a:t>
            </a:r>
          </a:p>
          <a:p>
            <a:pPr marL="0" indent="0">
              <a:buNone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That’ 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moet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gebruikt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worden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overtreffende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trap en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woorden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GB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all, same, any, none, nothing, only, everything, little, much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and </a:t>
            </a:r>
            <a:r>
              <a:rPr lang="en-GB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no.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i="1" dirty="0" err="1"/>
              <a:t>This</a:t>
            </a:r>
            <a:r>
              <a:rPr lang="nl-NL" sz="2000" i="1" dirty="0"/>
              <a:t> is </a:t>
            </a:r>
            <a:r>
              <a:rPr lang="nl-NL" sz="2000" i="1" dirty="0" err="1"/>
              <a:t>the</a:t>
            </a:r>
            <a:r>
              <a:rPr lang="nl-NL" sz="2000" i="1" dirty="0"/>
              <a:t> most </a:t>
            </a:r>
            <a:r>
              <a:rPr lang="nl-NL" sz="2000" i="1" dirty="0" err="1"/>
              <a:t>beautiful</a:t>
            </a:r>
            <a:r>
              <a:rPr lang="nl-NL" sz="2000" i="1" dirty="0"/>
              <a:t> song </a:t>
            </a:r>
            <a:r>
              <a:rPr lang="nl-NL" sz="2000" i="1" u="sng" dirty="0" err="1"/>
              <a:t>that</a:t>
            </a:r>
            <a:r>
              <a:rPr lang="nl-NL" sz="2000" i="1" dirty="0"/>
              <a:t> has ever been </a:t>
            </a:r>
            <a:r>
              <a:rPr lang="nl-NL" sz="2000" i="1" dirty="0" err="1"/>
              <a:t>written</a:t>
            </a:r>
            <a:r>
              <a:rPr lang="nl-NL" sz="2000" i="1" dirty="0"/>
              <a:t>.</a:t>
            </a:r>
          </a:p>
          <a:p>
            <a:pPr marL="0" indent="0">
              <a:buNone/>
            </a:pPr>
            <a:r>
              <a:rPr lang="nl-NL" sz="2000" i="1" dirty="0"/>
              <a:t>	</a:t>
            </a:r>
            <a:r>
              <a:rPr lang="nl-NL" sz="2000" i="1" dirty="0" err="1"/>
              <a:t>This</a:t>
            </a:r>
            <a:r>
              <a:rPr lang="nl-NL" sz="2000" i="1" dirty="0"/>
              <a:t> is </a:t>
            </a:r>
            <a:r>
              <a:rPr lang="nl-NL" sz="2000" i="1" dirty="0" err="1"/>
              <a:t>the</a:t>
            </a:r>
            <a:r>
              <a:rPr lang="nl-NL" sz="2000" i="1" dirty="0"/>
              <a:t> </a:t>
            </a:r>
            <a:r>
              <a:rPr lang="nl-NL" sz="2000" i="1" dirty="0" err="1"/>
              <a:t>only</a:t>
            </a:r>
            <a:r>
              <a:rPr lang="nl-NL" sz="2000" i="1" dirty="0"/>
              <a:t> </a:t>
            </a:r>
            <a:r>
              <a:rPr lang="nl-NL" sz="2000" i="1" dirty="0" err="1"/>
              <a:t>thing</a:t>
            </a:r>
            <a:r>
              <a:rPr lang="nl-NL" sz="2000" i="1" dirty="0"/>
              <a:t> </a:t>
            </a:r>
            <a:r>
              <a:rPr lang="nl-NL" sz="2000" i="1" u="sng" dirty="0" err="1"/>
              <a:t>that</a:t>
            </a:r>
            <a:r>
              <a:rPr lang="nl-NL" sz="2000" i="1" dirty="0"/>
              <a:t> </a:t>
            </a:r>
            <a:r>
              <a:rPr lang="nl-NL" sz="2000" i="1" dirty="0" err="1"/>
              <a:t>matters</a:t>
            </a:r>
            <a:r>
              <a:rPr lang="nl-NL" sz="2000" i="1" dirty="0"/>
              <a:t> </a:t>
            </a:r>
            <a:r>
              <a:rPr lang="nl-NL" sz="2000" i="1" dirty="0" err="1"/>
              <a:t>to</a:t>
            </a:r>
            <a:r>
              <a:rPr lang="nl-NL" sz="2000" i="1" dirty="0"/>
              <a:t> me.</a:t>
            </a:r>
          </a:p>
        </p:txBody>
      </p:sp>
    </p:spTree>
    <p:extLst>
      <p:ext uri="{BB962C8B-B14F-4D97-AF65-F5344CB8AC3E}">
        <p14:creationId xmlns:p14="http://schemas.microsoft.com/office/powerpoint/2010/main" val="55727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282E95-1799-4907-9EA9-C405F81AE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Uitbreidende bijzin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91B2A3-0F26-4122-9CCF-09182FE34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uitbreidende bijzin vertelt meer over een persoon of ding die/dat al geïdentificeerd is. </a:t>
            </a:r>
            <a:r>
              <a:rPr lang="nl-NL" b="1" dirty="0"/>
              <a:t>Komt na een komma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 err="1"/>
              <a:t>This</a:t>
            </a:r>
            <a:r>
              <a:rPr lang="nl-NL" i="1" dirty="0"/>
              <a:t> is </a:t>
            </a:r>
            <a:r>
              <a:rPr lang="nl-NL" i="1" dirty="0" err="1"/>
              <a:t>Mrs</a:t>
            </a:r>
            <a:r>
              <a:rPr lang="nl-NL" i="1" dirty="0"/>
              <a:t> Rogers, </a:t>
            </a:r>
            <a:r>
              <a:rPr lang="nl-NL" i="1" u="sng" dirty="0" err="1"/>
              <a:t>who</a:t>
            </a:r>
            <a:r>
              <a:rPr lang="nl-NL" i="1" u="sng" dirty="0"/>
              <a:t> is </a:t>
            </a:r>
            <a:r>
              <a:rPr lang="nl-NL" i="1" u="sng" dirty="0" err="1"/>
              <a:t>joining</a:t>
            </a:r>
            <a:r>
              <a:rPr lang="nl-NL" i="1" u="sng" dirty="0"/>
              <a:t> </a:t>
            </a:r>
            <a:r>
              <a:rPr lang="nl-NL" i="1" u="sng" dirty="0" err="1"/>
              <a:t>the</a:t>
            </a:r>
            <a:r>
              <a:rPr lang="nl-NL" i="1" u="sng" dirty="0"/>
              <a:t> </a:t>
            </a:r>
            <a:r>
              <a:rPr lang="nl-NL" i="1" u="sng" dirty="0" err="1"/>
              <a:t>firm</a:t>
            </a:r>
            <a:r>
              <a:rPr lang="nl-NL" i="1" u="sng" dirty="0"/>
              <a:t> next week</a:t>
            </a:r>
            <a:r>
              <a:rPr lang="nl-NL" i="1" dirty="0"/>
              <a:t>.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i="1" dirty="0"/>
              <a:t>I </a:t>
            </a:r>
            <a:r>
              <a:rPr lang="nl-NL" i="1" dirty="0" err="1"/>
              <a:t>lent</a:t>
            </a:r>
            <a:r>
              <a:rPr lang="nl-NL" i="1" dirty="0"/>
              <a:t> </a:t>
            </a:r>
            <a:r>
              <a:rPr lang="nl-NL" i="1" dirty="0" err="1"/>
              <a:t>him</a:t>
            </a:r>
            <a:r>
              <a:rPr lang="nl-NL" i="1" dirty="0"/>
              <a:t> ‘</a:t>
            </a:r>
            <a:r>
              <a:rPr lang="nl-NL" i="1" dirty="0" err="1"/>
              <a:t>Being</a:t>
            </a:r>
            <a:r>
              <a:rPr lang="nl-NL" i="1" dirty="0"/>
              <a:t> </a:t>
            </a:r>
            <a:r>
              <a:rPr lang="nl-NL" i="1" dirty="0" err="1"/>
              <a:t>there</a:t>
            </a:r>
            <a:r>
              <a:rPr lang="nl-NL" i="1" dirty="0"/>
              <a:t>’, </a:t>
            </a:r>
            <a:r>
              <a:rPr lang="nl-NL" i="1" u="sng" dirty="0" err="1"/>
              <a:t>which</a:t>
            </a:r>
            <a:r>
              <a:rPr lang="nl-NL" i="1" u="sng" dirty="0"/>
              <a:t> is easy </a:t>
            </a:r>
            <a:r>
              <a:rPr lang="nl-NL" i="1" u="sng" dirty="0" err="1"/>
              <a:t>to</a:t>
            </a:r>
            <a:r>
              <a:rPr lang="nl-NL" i="1" u="sng" dirty="0"/>
              <a:t> </a:t>
            </a:r>
            <a:r>
              <a:rPr lang="nl-NL" i="1" u="sng" dirty="0" err="1"/>
              <a:t>read</a:t>
            </a:r>
            <a:r>
              <a:rPr lang="nl-NL" i="1" u="sng" dirty="0"/>
              <a:t>. </a:t>
            </a:r>
          </a:p>
          <a:p>
            <a:pPr marL="0" indent="0">
              <a:buNone/>
            </a:pPr>
            <a:endParaRPr lang="nl-NL" i="1" u="sng" dirty="0"/>
          </a:p>
          <a:p>
            <a:pPr marL="0" indent="0">
              <a:buNone/>
            </a:pPr>
            <a:r>
              <a:rPr lang="nl-NL" dirty="0"/>
              <a:t>Je kunt </a:t>
            </a:r>
            <a:r>
              <a:rPr lang="nl-NL" dirty="0" err="1"/>
              <a:t>who</a:t>
            </a:r>
            <a:r>
              <a:rPr lang="nl-NL" dirty="0"/>
              <a:t> / </a:t>
            </a:r>
            <a:r>
              <a:rPr lang="nl-NL" dirty="0" err="1"/>
              <a:t>which</a:t>
            </a:r>
            <a:r>
              <a:rPr lang="nl-NL" dirty="0"/>
              <a:t> alleen vervangen door ‘</a:t>
            </a:r>
            <a:r>
              <a:rPr lang="nl-NL" dirty="0" err="1"/>
              <a:t>that</a:t>
            </a:r>
            <a:r>
              <a:rPr lang="nl-NL" dirty="0"/>
              <a:t>’ in beperkende bijzinnen. </a:t>
            </a:r>
            <a:r>
              <a:rPr lang="nl-NL" b="1" dirty="0"/>
              <a:t>Dus geen ‘</a:t>
            </a:r>
            <a:r>
              <a:rPr lang="nl-NL" b="1" dirty="0" err="1"/>
              <a:t>that</a:t>
            </a:r>
            <a:r>
              <a:rPr lang="nl-NL" b="1" dirty="0"/>
              <a:t>’ na een komma!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80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62F87D-DEE1-485F-9CE9-32AC48D09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kun je het betrekkelijk voornaamwoord weglaten?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26C0B6-C8BD-48E7-A417-E86591257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Je kunt het betrekkelijk voornaamwoord weglaten </a:t>
            </a:r>
          </a:p>
          <a:p>
            <a:pPr>
              <a:buFontTx/>
              <a:buChar char="-"/>
            </a:pPr>
            <a:r>
              <a:rPr lang="nl-NL" dirty="0"/>
              <a:t>In beperkende bijzinnen </a:t>
            </a:r>
            <a:r>
              <a:rPr lang="nl-NL" i="1" dirty="0"/>
              <a:t>én</a:t>
            </a:r>
          </a:p>
          <a:p>
            <a:pPr>
              <a:buFontTx/>
              <a:buChar char="-"/>
            </a:pPr>
            <a:r>
              <a:rPr lang="nl-NL" dirty="0"/>
              <a:t>Als het geen onderwerp van de zin is.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The man </a:t>
            </a:r>
            <a:r>
              <a:rPr lang="nl-NL" i="1" u="sng" dirty="0"/>
              <a:t>(</a:t>
            </a:r>
            <a:r>
              <a:rPr lang="nl-NL" i="1" u="sng" dirty="0" err="1"/>
              <a:t>who</a:t>
            </a:r>
            <a:r>
              <a:rPr lang="nl-NL" i="1" u="sng" dirty="0"/>
              <a:t> / </a:t>
            </a:r>
            <a:r>
              <a:rPr lang="nl-NL" i="1" u="sng" dirty="0" err="1"/>
              <a:t>whom</a:t>
            </a:r>
            <a:r>
              <a:rPr lang="nl-NL" i="1" u="sng" dirty="0"/>
              <a:t> / </a:t>
            </a:r>
            <a:r>
              <a:rPr lang="nl-NL" i="1" u="sng" dirty="0" err="1"/>
              <a:t>that</a:t>
            </a:r>
            <a:r>
              <a:rPr lang="nl-NL" i="1" u="sng" dirty="0"/>
              <a:t>) </a:t>
            </a:r>
            <a:r>
              <a:rPr lang="nl-NL" i="1" u="sng" dirty="0" err="1"/>
              <a:t>you</a:t>
            </a:r>
            <a:r>
              <a:rPr lang="nl-NL" i="1" u="sng" dirty="0"/>
              <a:t> met </a:t>
            </a:r>
            <a:r>
              <a:rPr lang="nl-NL" i="1" u="sng" dirty="0" err="1"/>
              <a:t>yesterday</a:t>
            </a:r>
            <a:r>
              <a:rPr lang="nl-NL" i="1" u="sng" dirty="0"/>
              <a:t> </a:t>
            </a:r>
            <a:r>
              <a:rPr lang="nl-NL" i="1" dirty="0"/>
              <a:t>is </a:t>
            </a:r>
            <a:r>
              <a:rPr lang="nl-NL" i="1" dirty="0" err="1"/>
              <a:t>my</a:t>
            </a:r>
            <a:r>
              <a:rPr lang="nl-NL" i="1" dirty="0"/>
              <a:t> </a:t>
            </a:r>
            <a:r>
              <a:rPr lang="nl-NL" i="1" dirty="0" err="1"/>
              <a:t>father</a:t>
            </a:r>
            <a:r>
              <a:rPr lang="nl-NL" i="1" dirty="0"/>
              <a:t>.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i="1" dirty="0"/>
              <a:t>The man </a:t>
            </a:r>
            <a:r>
              <a:rPr lang="nl-NL" i="1" u="sng" dirty="0" err="1"/>
              <a:t>who</a:t>
            </a:r>
            <a:r>
              <a:rPr lang="nl-NL" i="1" u="sng" dirty="0"/>
              <a:t> (</a:t>
            </a:r>
            <a:r>
              <a:rPr lang="nl-NL" i="1" u="sng" dirty="0" err="1"/>
              <a:t>that</a:t>
            </a:r>
            <a:r>
              <a:rPr lang="nl-NL" i="1" u="sng" dirty="0"/>
              <a:t>) was </a:t>
            </a:r>
            <a:r>
              <a:rPr lang="nl-NL" i="1" u="sng" dirty="0" err="1"/>
              <a:t>with</a:t>
            </a:r>
            <a:r>
              <a:rPr lang="nl-NL" i="1" u="sng" dirty="0"/>
              <a:t> me </a:t>
            </a:r>
            <a:r>
              <a:rPr lang="nl-NL" i="1" u="sng" dirty="0" err="1"/>
              <a:t>yesterday</a:t>
            </a:r>
            <a:r>
              <a:rPr lang="nl-NL" i="1" u="sng" dirty="0"/>
              <a:t> </a:t>
            </a:r>
            <a:r>
              <a:rPr lang="nl-NL" i="1" dirty="0"/>
              <a:t>is </a:t>
            </a:r>
            <a:r>
              <a:rPr lang="nl-NL" i="1" dirty="0" err="1"/>
              <a:t>my</a:t>
            </a:r>
            <a:r>
              <a:rPr lang="nl-NL" i="1" dirty="0"/>
              <a:t> </a:t>
            </a:r>
            <a:r>
              <a:rPr lang="nl-NL" i="1" dirty="0" err="1"/>
              <a:t>father</a:t>
            </a:r>
            <a:r>
              <a:rPr lang="nl-NL" i="1" dirty="0"/>
              <a:t>.</a:t>
            </a:r>
          </a:p>
          <a:p>
            <a:pPr marL="0" indent="0">
              <a:buNone/>
            </a:pP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78915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13B662-D4D4-482B-B34B-F797BF3A2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Betrekkelijke voornaamwoorden en voorzetsels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664622-2E97-4816-BCA4-A4F0453F3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Na een voorzetsel verandert </a:t>
            </a:r>
            <a:r>
              <a:rPr lang="nl-NL" i="1" dirty="0" err="1"/>
              <a:t>who</a:t>
            </a:r>
            <a:r>
              <a:rPr lang="nl-NL" dirty="0"/>
              <a:t> in </a:t>
            </a:r>
            <a:r>
              <a:rPr lang="nl-NL" i="1" dirty="0" err="1"/>
              <a:t>whom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dirty="0"/>
              <a:t>Je kunt dit voorkomen door het voorzetsel naar achter te verplaatsen. Dat heeft meestal de voorkeur.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The man </a:t>
            </a:r>
            <a:r>
              <a:rPr lang="nl-NL" i="1" u="sng" dirty="0" err="1">
                <a:highlight>
                  <a:srgbClr val="FFFF00"/>
                </a:highlight>
              </a:rPr>
              <a:t>about</a:t>
            </a:r>
            <a:r>
              <a:rPr lang="nl-NL" i="1" u="sng" dirty="0"/>
              <a:t> </a:t>
            </a:r>
            <a:r>
              <a:rPr lang="nl-NL" i="1" u="sng" dirty="0" err="1"/>
              <a:t>whom</a:t>
            </a:r>
            <a:r>
              <a:rPr lang="nl-NL" i="1" u="sng" dirty="0"/>
              <a:t> I </a:t>
            </a:r>
            <a:r>
              <a:rPr lang="nl-NL" i="1" u="sng" dirty="0" err="1"/>
              <a:t>told</a:t>
            </a:r>
            <a:r>
              <a:rPr lang="nl-NL" i="1" u="sng" dirty="0"/>
              <a:t> </a:t>
            </a:r>
            <a:r>
              <a:rPr lang="nl-NL" i="1" u="sng" dirty="0" err="1"/>
              <a:t>you</a:t>
            </a:r>
            <a:r>
              <a:rPr lang="nl-NL" i="1" u="sng" dirty="0"/>
              <a:t> </a:t>
            </a:r>
            <a:r>
              <a:rPr lang="nl-NL" i="1" u="sng" dirty="0" err="1"/>
              <a:t>yester</a:t>
            </a:r>
            <a:r>
              <a:rPr lang="nl-NL" i="1" dirty="0" err="1"/>
              <a:t>day</a:t>
            </a:r>
            <a:r>
              <a:rPr lang="nl-NL" i="1" dirty="0"/>
              <a:t> is </a:t>
            </a:r>
            <a:r>
              <a:rPr lang="nl-NL" i="1" dirty="0" err="1"/>
              <a:t>my</a:t>
            </a:r>
            <a:r>
              <a:rPr lang="nl-NL" i="1" dirty="0"/>
              <a:t> </a:t>
            </a:r>
            <a:r>
              <a:rPr lang="nl-NL" i="1" dirty="0" err="1"/>
              <a:t>father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i="1" dirty="0"/>
              <a:t>The man </a:t>
            </a:r>
            <a:r>
              <a:rPr lang="nl-NL" i="1" u="sng" dirty="0" err="1"/>
              <a:t>who</a:t>
            </a:r>
            <a:r>
              <a:rPr lang="nl-NL" i="1" u="sng" dirty="0"/>
              <a:t>(m)/</a:t>
            </a:r>
            <a:r>
              <a:rPr lang="nl-NL" i="1" u="sng" dirty="0" err="1"/>
              <a:t>that</a:t>
            </a:r>
            <a:r>
              <a:rPr lang="nl-NL" i="1" u="sng" dirty="0"/>
              <a:t>/ -- I </a:t>
            </a:r>
            <a:r>
              <a:rPr lang="nl-NL" i="1" u="sng" dirty="0" err="1"/>
              <a:t>told</a:t>
            </a:r>
            <a:r>
              <a:rPr lang="nl-NL" i="1" u="sng" dirty="0"/>
              <a:t> </a:t>
            </a:r>
            <a:r>
              <a:rPr lang="nl-NL" i="1" u="sng" dirty="0" err="1"/>
              <a:t>you</a:t>
            </a:r>
            <a:r>
              <a:rPr lang="nl-NL" i="1" u="sng" dirty="0"/>
              <a:t> </a:t>
            </a:r>
            <a:r>
              <a:rPr lang="nl-NL" i="1" u="sng" dirty="0" err="1">
                <a:highlight>
                  <a:srgbClr val="FFFF00"/>
                </a:highlight>
              </a:rPr>
              <a:t>about</a:t>
            </a:r>
            <a:r>
              <a:rPr lang="nl-NL" i="1" u="sng" dirty="0">
                <a:highlight>
                  <a:srgbClr val="FFFF00"/>
                </a:highlight>
              </a:rPr>
              <a:t> </a:t>
            </a:r>
            <a:r>
              <a:rPr lang="nl-NL" i="1" u="sng" dirty="0" err="1"/>
              <a:t>yesterday</a:t>
            </a:r>
            <a:r>
              <a:rPr lang="nl-NL" i="1" u="sng" dirty="0"/>
              <a:t> </a:t>
            </a:r>
            <a:r>
              <a:rPr lang="nl-NL" i="1" dirty="0"/>
              <a:t>is </a:t>
            </a:r>
            <a:r>
              <a:rPr lang="nl-NL" i="1" dirty="0" err="1"/>
              <a:t>my</a:t>
            </a:r>
            <a:r>
              <a:rPr lang="nl-NL" i="1" dirty="0"/>
              <a:t> </a:t>
            </a:r>
            <a:r>
              <a:rPr lang="nl-NL" i="1" dirty="0" err="1"/>
              <a:t>father</a:t>
            </a:r>
            <a:r>
              <a:rPr lang="nl-NL" i="1" dirty="0"/>
              <a:t>.</a:t>
            </a:r>
          </a:p>
          <a:p>
            <a:pPr marL="0" indent="0">
              <a:buNone/>
            </a:pP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3078687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11578-9BB4-43D7-990A-F6E21FD2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Zinnen samenvoegen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8FB8B3-E1EF-463C-BE14-F3899F7AA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Leonardo DiCaprio is a </a:t>
            </a:r>
            <a:r>
              <a:rPr lang="nl-NL" dirty="0" err="1"/>
              <a:t>great</a:t>
            </a:r>
            <a:r>
              <a:rPr lang="nl-NL" dirty="0"/>
              <a:t> actor. He </a:t>
            </a:r>
            <a:r>
              <a:rPr lang="nl-NL" dirty="0" err="1"/>
              <a:t>starred</a:t>
            </a:r>
            <a:r>
              <a:rPr lang="nl-NL" dirty="0"/>
              <a:t> in Romeo and Juliet.</a:t>
            </a:r>
          </a:p>
          <a:p>
            <a:pPr marL="0" indent="0">
              <a:buNone/>
            </a:pPr>
            <a:r>
              <a:rPr lang="nl-NL" i="1" dirty="0"/>
              <a:t>Leonardo DiCaprio, </a:t>
            </a:r>
            <a:r>
              <a:rPr lang="nl-NL" i="1" dirty="0" err="1"/>
              <a:t>who</a:t>
            </a:r>
            <a:r>
              <a:rPr lang="nl-NL" i="1" dirty="0"/>
              <a:t> </a:t>
            </a:r>
            <a:r>
              <a:rPr lang="nl-NL" i="1" dirty="0" err="1"/>
              <a:t>starred</a:t>
            </a:r>
            <a:r>
              <a:rPr lang="nl-NL" i="1" dirty="0"/>
              <a:t> in Romeo and Juliet, is a </a:t>
            </a:r>
            <a:r>
              <a:rPr lang="nl-NL" i="1" dirty="0" err="1"/>
              <a:t>great</a:t>
            </a:r>
            <a:r>
              <a:rPr lang="nl-NL" i="1" dirty="0"/>
              <a:t> actor.</a:t>
            </a:r>
          </a:p>
          <a:p>
            <a:pPr marL="0" indent="0">
              <a:buNone/>
            </a:pPr>
            <a:r>
              <a:rPr lang="nl-NL" dirty="0"/>
              <a:t>The boys in </a:t>
            </a:r>
            <a:r>
              <a:rPr lang="nl-NL" dirty="0" err="1"/>
              <a:t>the</a:t>
            </a:r>
            <a:r>
              <a:rPr lang="nl-NL" dirty="0"/>
              <a:t> back </a:t>
            </a:r>
            <a:r>
              <a:rPr lang="nl-NL" dirty="0" err="1"/>
              <a:t>seem</a:t>
            </a:r>
            <a:r>
              <a:rPr lang="nl-NL" dirty="0"/>
              <a:t> </a:t>
            </a:r>
            <a:r>
              <a:rPr lang="nl-NL" dirty="0" err="1"/>
              <a:t>really</a:t>
            </a:r>
            <a:r>
              <a:rPr lang="nl-NL" dirty="0"/>
              <a:t> </a:t>
            </a:r>
            <a:r>
              <a:rPr lang="nl-NL" dirty="0" err="1"/>
              <a:t>interested</a:t>
            </a:r>
            <a:r>
              <a:rPr lang="nl-NL" dirty="0"/>
              <a:t>. </a:t>
            </a:r>
            <a:r>
              <a:rPr lang="nl-NL" dirty="0" err="1"/>
              <a:t>One</a:t>
            </a:r>
            <a:r>
              <a:rPr lang="nl-NL" dirty="0"/>
              <a:t> of </a:t>
            </a:r>
            <a:r>
              <a:rPr lang="nl-NL" dirty="0" err="1"/>
              <a:t>them</a:t>
            </a:r>
            <a:r>
              <a:rPr lang="nl-NL" dirty="0"/>
              <a:t> wants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</a:t>
            </a:r>
            <a:r>
              <a:rPr lang="nl-NL" dirty="0" err="1"/>
              <a:t>writer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i="1" dirty="0"/>
              <a:t>The boys in </a:t>
            </a:r>
            <a:r>
              <a:rPr lang="nl-NL" i="1" dirty="0" err="1"/>
              <a:t>the</a:t>
            </a:r>
            <a:r>
              <a:rPr lang="nl-NL" i="1" dirty="0"/>
              <a:t> back, </a:t>
            </a:r>
            <a:r>
              <a:rPr lang="nl-NL" i="1" dirty="0" err="1"/>
              <a:t>one</a:t>
            </a:r>
            <a:r>
              <a:rPr lang="nl-NL" i="1" dirty="0"/>
              <a:t> of </a:t>
            </a:r>
            <a:r>
              <a:rPr lang="nl-NL" i="1" dirty="0" err="1"/>
              <a:t>whom</a:t>
            </a:r>
            <a:r>
              <a:rPr lang="nl-NL" i="1" dirty="0"/>
              <a:t> wants </a:t>
            </a:r>
            <a:r>
              <a:rPr lang="nl-NL" i="1" dirty="0" err="1"/>
              <a:t>to</a:t>
            </a:r>
            <a:r>
              <a:rPr lang="nl-NL" i="1" dirty="0"/>
              <a:t> </a:t>
            </a:r>
            <a:r>
              <a:rPr lang="nl-NL" i="1" dirty="0" err="1"/>
              <a:t>be</a:t>
            </a:r>
            <a:r>
              <a:rPr lang="nl-NL" i="1" dirty="0"/>
              <a:t> a </a:t>
            </a:r>
            <a:r>
              <a:rPr lang="nl-NL" i="1" dirty="0" err="1"/>
              <a:t>writer</a:t>
            </a:r>
            <a:r>
              <a:rPr lang="nl-NL" i="1" dirty="0"/>
              <a:t>, </a:t>
            </a:r>
            <a:r>
              <a:rPr lang="nl-NL" i="1" dirty="0" err="1"/>
              <a:t>seem</a:t>
            </a:r>
            <a:r>
              <a:rPr lang="nl-NL" i="1" dirty="0"/>
              <a:t> </a:t>
            </a:r>
            <a:r>
              <a:rPr lang="nl-NL" i="1" dirty="0" err="1"/>
              <a:t>really</a:t>
            </a:r>
            <a:r>
              <a:rPr lang="nl-NL" i="1" dirty="0"/>
              <a:t> </a:t>
            </a:r>
            <a:r>
              <a:rPr lang="nl-NL" i="1" dirty="0" err="1"/>
              <a:t>interested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lesson</a:t>
            </a:r>
            <a:r>
              <a:rPr lang="nl-NL" dirty="0"/>
              <a:t> is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grammar</a:t>
            </a:r>
            <a:r>
              <a:rPr lang="nl-NL" dirty="0"/>
              <a:t>. </a:t>
            </a:r>
            <a:r>
              <a:rPr lang="nl-NL" dirty="0" err="1"/>
              <a:t>Grammar</a:t>
            </a:r>
            <a:r>
              <a:rPr lang="nl-NL" dirty="0"/>
              <a:t> is a lot of </a:t>
            </a:r>
            <a:r>
              <a:rPr lang="nl-NL" dirty="0" err="1"/>
              <a:t>fun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i="1" dirty="0" err="1"/>
              <a:t>This</a:t>
            </a:r>
            <a:r>
              <a:rPr lang="nl-NL" i="1" dirty="0"/>
              <a:t> </a:t>
            </a:r>
            <a:r>
              <a:rPr lang="nl-NL" i="1" dirty="0" err="1"/>
              <a:t>lesson</a:t>
            </a:r>
            <a:r>
              <a:rPr lang="nl-NL" i="1" dirty="0"/>
              <a:t> is </a:t>
            </a:r>
            <a:r>
              <a:rPr lang="nl-NL" i="1" dirty="0" err="1"/>
              <a:t>all</a:t>
            </a:r>
            <a:r>
              <a:rPr lang="nl-NL" i="1" dirty="0"/>
              <a:t> </a:t>
            </a:r>
            <a:r>
              <a:rPr lang="nl-NL" i="1" dirty="0" err="1"/>
              <a:t>about</a:t>
            </a:r>
            <a:r>
              <a:rPr lang="nl-NL" i="1" dirty="0"/>
              <a:t> </a:t>
            </a:r>
            <a:r>
              <a:rPr lang="nl-NL" i="1" dirty="0" err="1"/>
              <a:t>grammar</a:t>
            </a:r>
            <a:r>
              <a:rPr lang="nl-NL" i="1" dirty="0"/>
              <a:t>, </a:t>
            </a:r>
            <a:r>
              <a:rPr lang="nl-NL" i="1" dirty="0" err="1"/>
              <a:t>which</a:t>
            </a:r>
            <a:r>
              <a:rPr lang="nl-NL" i="1"/>
              <a:t> is </a:t>
            </a:r>
            <a:r>
              <a:rPr lang="nl-NL" i="1" dirty="0"/>
              <a:t>a lot of </a:t>
            </a:r>
            <a:r>
              <a:rPr lang="nl-NL" i="1" dirty="0" err="1"/>
              <a:t>fun</a:t>
            </a:r>
            <a:r>
              <a:rPr lang="nl-NL" i="1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22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562</Words>
  <Application>Microsoft Office PowerPoint</Application>
  <PresentationFormat>Breedbeeld</PresentationFormat>
  <Paragraphs>60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Relative pronouns and relative clauses</vt:lpstr>
      <vt:lpstr>Relative pronouns</vt:lpstr>
      <vt:lpstr>Relative clauses</vt:lpstr>
      <vt:lpstr>Beperkende bijzin</vt:lpstr>
      <vt:lpstr>Wanneer ‘that’?</vt:lpstr>
      <vt:lpstr>Uitbreidende bijzin</vt:lpstr>
      <vt:lpstr>Wanneer kun je het betrekkelijk voornaamwoord weglaten?</vt:lpstr>
      <vt:lpstr>Betrekkelijke voornaamwoorden en voorzetsels</vt:lpstr>
      <vt:lpstr>Zinnen samenvoegen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pronouns and relative clauses</dc:title>
  <dc:creator>Imke De Graaf</dc:creator>
  <cp:lastModifiedBy>Imke De Graaf</cp:lastModifiedBy>
  <cp:revision>5</cp:revision>
  <dcterms:created xsi:type="dcterms:W3CDTF">2019-03-20T18:47:24Z</dcterms:created>
  <dcterms:modified xsi:type="dcterms:W3CDTF">2021-09-21T07:17:30Z</dcterms:modified>
</cp:coreProperties>
</file>