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ke De Graaf" userId="cc68ba0d-e5bd-4583-b730-567f9e444d12" providerId="ADAL" clId="{4AD0B60E-96B8-49C2-AEA1-4EF4C591BC57}"/>
    <pc:docChg chg="modSld">
      <pc:chgData name="Imke De Graaf" userId="cc68ba0d-e5bd-4583-b730-567f9e444d12" providerId="ADAL" clId="{4AD0B60E-96B8-49C2-AEA1-4EF4C591BC57}" dt="2024-09-09T10:51:09.499" v="36" actId="20577"/>
      <pc:docMkLst>
        <pc:docMk/>
      </pc:docMkLst>
      <pc:sldChg chg="modSp mod">
        <pc:chgData name="Imke De Graaf" userId="cc68ba0d-e5bd-4583-b730-567f9e444d12" providerId="ADAL" clId="{4AD0B60E-96B8-49C2-AEA1-4EF4C591BC57}" dt="2024-09-09T10:51:09.499" v="36" actId="20577"/>
        <pc:sldMkLst>
          <pc:docMk/>
          <pc:sldMk cId="4247290333" sldId="259"/>
        </pc:sldMkLst>
        <pc:spChg chg="mod">
          <ac:chgData name="Imke De Graaf" userId="cc68ba0d-e5bd-4583-b730-567f9e444d12" providerId="ADAL" clId="{4AD0B60E-96B8-49C2-AEA1-4EF4C591BC57}" dt="2024-09-09T10:51:09.499" v="36" actId="20577"/>
          <ac:spMkLst>
            <pc:docMk/>
            <pc:sldMk cId="4247290333" sldId="259"/>
            <ac:spMk id="3" creationId="{3A9EB2B2-5855-4D8B-8B01-F3DD98BB64C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0B54072-B70A-4D9C-90C7-B1405E7E7592}" type="datetimeFigureOut">
              <a:rPr lang="nl-NL" smtClean="0"/>
              <a:t>9-9-2024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154676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9-9-2024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114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9-9-2024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876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9-9-2024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9718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B54072-B70A-4D9C-90C7-B1405E7E7592}" type="datetimeFigureOut">
              <a:rPr lang="nl-NL" smtClean="0"/>
              <a:t>9-9-2024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643070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9-9-2024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0908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9-9-2024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810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9-9-2024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174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4072-B70A-4D9C-90C7-B1405E7E7592}" type="datetimeFigureOut">
              <a:rPr lang="nl-NL" smtClean="0"/>
              <a:t>9-9-2024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464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B54072-B70A-4D9C-90C7-B1405E7E7592}" type="datetimeFigureOut">
              <a:rPr lang="nl-NL" smtClean="0"/>
              <a:t>9-9-2024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7932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B54072-B70A-4D9C-90C7-B1405E7E7592}" type="datetimeFigureOut">
              <a:rPr lang="nl-NL" smtClean="0"/>
              <a:t>9-9-2024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37355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0B54072-B70A-4D9C-90C7-B1405E7E7592}" type="datetimeFigureOut">
              <a:rPr lang="nl-NL" smtClean="0"/>
              <a:t>9-9-2024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19DC0F7-11C7-4A76-8CC4-F11220EAB51B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43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649254-64D0-6055-46D9-EBDB73DEEE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/>
              <a:t>Past simple vs present perfect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4365FAF-AEE4-F52E-0C2C-6520E843A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/>
              <a:t>+ Present Perfect Continuous</a:t>
            </a:r>
          </a:p>
        </p:txBody>
      </p:sp>
    </p:spTree>
    <p:extLst>
      <p:ext uri="{BB962C8B-B14F-4D97-AF65-F5344CB8AC3E}">
        <p14:creationId xmlns:p14="http://schemas.microsoft.com/office/powerpoint/2010/main" val="33989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12CD26-E689-028D-B926-7B9661019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Past simple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0661E8-E658-6A10-8D91-E18990E81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/>
              <a:t>Vorm</a:t>
            </a:r>
            <a:r>
              <a:rPr lang="nl-NL"/>
              <a:t>: </a:t>
            </a:r>
            <a:r>
              <a:rPr lang="nl-NL" i="1"/>
              <a:t>ww + -ed </a:t>
            </a:r>
            <a:r>
              <a:rPr lang="nl-NL"/>
              <a:t>of </a:t>
            </a:r>
            <a:r>
              <a:rPr lang="nl-NL" i="1"/>
              <a:t>2</a:t>
            </a:r>
            <a:r>
              <a:rPr lang="nl-NL" i="1" baseline="30000"/>
              <a:t>e</a:t>
            </a:r>
            <a:r>
              <a:rPr lang="nl-NL" i="1"/>
              <a:t> rijtje</a:t>
            </a:r>
          </a:p>
          <a:p>
            <a:pPr marL="0" indent="0">
              <a:buNone/>
            </a:pPr>
            <a:r>
              <a:rPr lang="nl-NL" b="1"/>
              <a:t>Gebruik:</a:t>
            </a:r>
          </a:p>
          <a:p>
            <a:pPr>
              <a:buFontTx/>
              <a:buChar char="-"/>
            </a:pPr>
            <a:r>
              <a:rPr lang="nl-NL"/>
              <a:t>Als iets in het verleden is gebeurd en afgelopen</a:t>
            </a:r>
          </a:p>
          <a:p>
            <a:pPr>
              <a:buFontTx/>
              <a:buChar char="-"/>
            </a:pPr>
            <a:r>
              <a:rPr lang="nl-NL"/>
              <a:t>Er staat bij WANNEER of WAAR</a:t>
            </a:r>
          </a:p>
          <a:p>
            <a:pPr marL="0" indent="0">
              <a:buNone/>
            </a:pPr>
            <a:endParaRPr lang="nl-NL" i="1"/>
          </a:p>
          <a:p>
            <a:pPr marL="0" indent="0">
              <a:buNone/>
            </a:pPr>
            <a:r>
              <a:rPr lang="nl-NL" b="1"/>
              <a:t>Signaalwoorden:</a:t>
            </a:r>
          </a:p>
          <a:p>
            <a:pPr marL="0" indent="0">
              <a:buNone/>
            </a:pPr>
            <a:r>
              <a:rPr lang="nl-NL" i="1"/>
              <a:t>Yesterday, in 2023, </a:t>
            </a:r>
            <a:r>
              <a:rPr lang="nl-NL" b="1" i="1"/>
              <a:t>last</a:t>
            </a:r>
            <a:r>
              <a:rPr lang="nl-NL" i="1"/>
              <a:t> night, two days </a:t>
            </a:r>
            <a:r>
              <a:rPr lang="nl-NL" b="1" i="1"/>
              <a:t>ago, </a:t>
            </a:r>
            <a:r>
              <a:rPr lang="nl-NL" i="1"/>
              <a:t>when, where</a:t>
            </a:r>
          </a:p>
        </p:txBody>
      </p:sp>
    </p:spTree>
    <p:extLst>
      <p:ext uri="{BB962C8B-B14F-4D97-AF65-F5344CB8AC3E}">
        <p14:creationId xmlns:p14="http://schemas.microsoft.com/office/powerpoint/2010/main" val="2300262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8B7DBA-2704-598E-A451-15F14F568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Present Perfect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B4CDA1-9827-0CE4-8AED-AF5239808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/>
              <a:t>Vorm</a:t>
            </a:r>
            <a:r>
              <a:rPr lang="nl-NL"/>
              <a:t>: </a:t>
            </a:r>
            <a:r>
              <a:rPr lang="nl-NL" i="1"/>
              <a:t>have/has + voltooid deelwoord </a:t>
            </a:r>
            <a:r>
              <a:rPr lang="nl-NL"/>
              <a:t>of </a:t>
            </a:r>
            <a:r>
              <a:rPr lang="nl-NL" i="1"/>
              <a:t>3</a:t>
            </a:r>
            <a:r>
              <a:rPr lang="nl-NL" i="1" baseline="30000"/>
              <a:t>e</a:t>
            </a:r>
            <a:r>
              <a:rPr lang="nl-NL" i="1"/>
              <a:t> rijtje</a:t>
            </a:r>
          </a:p>
          <a:p>
            <a:pPr marL="0" indent="0">
              <a:buNone/>
            </a:pPr>
            <a:r>
              <a:rPr lang="nl-NL" b="1"/>
              <a:t>Gebruik</a:t>
            </a:r>
            <a:r>
              <a:rPr lang="nl-NL" i="1"/>
              <a:t>:</a:t>
            </a:r>
          </a:p>
          <a:p>
            <a:pPr>
              <a:buFontTx/>
              <a:buChar char="-"/>
            </a:pPr>
            <a:r>
              <a:rPr lang="nl-NL"/>
              <a:t>Als iets in het verleden begonnen is en nog voortduurt</a:t>
            </a:r>
          </a:p>
          <a:p>
            <a:pPr>
              <a:buFontTx/>
              <a:buChar char="-"/>
            </a:pPr>
            <a:r>
              <a:rPr lang="nl-NL"/>
              <a:t>Als iets in het verleden is gebeurd, maar het resultaat is nog belangrijk of merkbaar</a:t>
            </a:r>
          </a:p>
          <a:p>
            <a:pPr>
              <a:buFontTx/>
              <a:buChar char="-"/>
            </a:pPr>
            <a:r>
              <a:rPr lang="nl-NL"/>
              <a:t>Als iets in het verleden is gebeurd, maar er staat NIET bij wanneer of waar</a:t>
            </a:r>
          </a:p>
          <a:p>
            <a:pPr>
              <a:buFontTx/>
              <a:buChar char="-"/>
            </a:pPr>
            <a:r>
              <a:rPr lang="nl-NL"/>
              <a:t>Als iets zojuist is gebeurd</a:t>
            </a:r>
          </a:p>
          <a:p>
            <a:pPr>
              <a:buFontTx/>
              <a:buChar char="-"/>
            </a:pPr>
            <a:endParaRPr lang="nl-NL"/>
          </a:p>
          <a:p>
            <a:pPr marL="0" indent="0">
              <a:buNone/>
            </a:pPr>
            <a:r>
              <a:rPr lang="nl-NL" b="1"/>
              <a:t>Signaalwoorden: (fijn sausje) f</a:t>
            </a:r>
            <a:r>
              <a:rPr lang="nl-NL"/>
              <a:t>or, </a:t>
            </a:r>
            <a:r>
              <a:rPr lang="nl-NL" b="1"/>
              <a:t>y</a:t>
            </a:r>
            <a:r>
              <a:rPr lang="nl-NL"/>
              <a:t>et, </a:t>
            </a:r>
            <a:r>
              <a:rPr lang="nl-NL" b="1"/>
              <a:t>n</a:t>
            </a:r>
            <a:r>
              <a:rPr lang="nl-NL"/>
              <a:t>ever</a:t>
            </a:r>
            <a:r>
              <a:rPr lang="nl-NL" b="1"/>
              <a:t>, s</a:t>
            </a:r>
            <a:r>
              <a:rPr lang="nl-NL"/>
              <a:t>ince, </a:t>
            </a:r>
            <a:r>
              <a:rPr lang="nl-NL" b="1"/>
              <a:t>a</a:t>
            </a:r>
            <a:r>
              <a:rPr lang="nl-NL"/>
              <a:t>lready, </a:t>
            </a:r>
            <a:r>
              <a:rPr lang="nl-NL" b="1"/>
              <a:t>u</a:t>
            </a:r>
            <a:r>
              <a:rPr lang="nl-NL"/>
              <a:t>ntil now, </a:t>
            </a:r>
            <a:r>
              <a:rPr lang="nl-NL" b="1"/>
              <a:t>s</a:t>
            </a:r>
            <a:r>
              <a:rPr lang="nl-NL"/>
              <a:t>o far, </a:t>
            </a:r>
            <a:r>
              <a:rPr lang="nl-NL" b="1"/>
              <a:t>j</a:t>
            </a:r>
            <a:r>
              <a:rPr lang="nl-NL"/>
              <a:t>ust, </a:t>
            </a:r>
            <a:r>
              <a:rPr lang="nl-NL" b="1"/>
              <a:t>e</a:t>
            </a:r>
            <a:r>
              <a:rPr lang="nl-NL"/>
              <a:t>ver + how long</a:t>
            </a:r>
            <a:endParaRPr lang="nl-NL" b="1"/>
          </a:p>
        </p:txBody>
      </p:sp>
    </p:spTree>
    <p:extLst>
      <p:ext uri="{BB962C8B-B14F-4D97-AF65-F5344CB8AC3E}">
        <p14:creationId xmlns:p14="http://schemas.microsoft.com/office/powerpoint/2010/main" val="1415902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ADD0CC-087F-0D10-4D24-552240109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Present Perfect Continuous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A9EB2B2-5855-4D8B-8B01-F3DD98BB6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4849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/>
              <a:t>Vorm</a:t>
            </a:r>
            <a:r>
              <a:rPr lang="nl-NL"/>
              <a:t>: </a:t>
            </a:r>
            <a:r>
              <a:rPr lang="nl-NL" i="1"/>
              <a:t>have/has been + ww + ing</a:t>
            </a:r>
          </a:p>
          <a:p>
            <a:pPr marL="0" indent="0">
              <a:buNone/>
            </a:pPr>
            <a:endParaRPr lang="nl-NL" i="1"/>
          </a:p>
          <a:p>
            <a:pPr marL="0" indent="0">
              <a:buNone/>
            </a:pPr>
            <a:r>
              <a:rPr lang="nl-NL" b="1"/>
              <a:t>Gebruik</a:t>
            </a:r>
            <a:r>
              <a:rPr lang="nl-NL" i="1"/>
              <a:t>:</a:t>
            </a:r>
          </a:p>
          <a:p>
            <a:pPr>
              <a:buFontTx/>
              <a:buChar char="-"/>
            </a:pPr>
            <a:r>
              <a:rPr lang="nl-NL" i="1"/>
              <a:t>Als iets in het verleden is begonnen en nog voortduurt en het gaat om een </a:t>
            </a:r>
            <a:r>
              <a:rPr lang="nl-NL" b="1" i="1"/>
              <a:t>herhaalde actie</a:t>
            </a:r>
          </a:p>
          <a:p>
            <a:pPr>
              <a:buFontTx/>
              <a:buChar char="-"/>
            </a:pPr>
            <a:r>
              <a:rPr lang="nl-NL" i="1"/>
              <a:t>Als iets in het verleden is begonnen en nog voortduurt</a:t>
            </a:r>
            <a:r>
              <a:rPr lang="nl-NL" b="1" i="1"/>
              <a:t> en de nadruk ligt op de tijdsduur</a:t>
            </a:r>
          </a:p>
          <a:p>
            <a:pPr>
              <a:buFontTx/>
              <a:buChar char="-"/>
            </a:pPr>
            <a:r>
              <a:rPr lang="nl-NL" i="1"/>
              <a:t>Als iets zojuist is gebeurd en </a:t>
            </a:r>
            <a:r>
              <a:rPr lang="nl-NL" b="1" i="1"/>
              <a:t>een tijdje duurde, met vaak een zichtbaar resultaat. De nadruk ligt op de handeling</a:t>
            </a:r>
          </a:p>
          <a:p>
            <a:pPr marL="0" indent="0">
              <a:buNone/>
            </a:pPr>
            <a:endParaRPr lang="nl-NL" b="1" i="1"/>
          </a:p>
          <a:p>
            <a:pPr marL="0" indent="0">
              <a:buNone/>
            </a:pPr>
            <a:r>
              <a:rPr lang="nl-NL" b="1"/>
              <a:t>Signaalwoorden</a:t>
            </a:r>
            <a:r>
              <a:rPr lang="nl-NL" b="1" i="1"/>
              <a:t>: ‘</a:t>
            </a:r>
            <a:r>
              <a:rPr lang="nl-NL"/>
              <a:t>fijn sausje’ + how long</a:t>
            </a:r>
          </a:p>
          <a:p>
            <a:pPr>
              <a:buFontTx/>
              <a:buChar char="-"/>
            </a:pPr>
            <a:endParaRPr lang="nl-NL" b="1" i="1"/>
          </a:p>
        </p:txBody>
      </p:sp>
    </p:spTree>
    <p:extLst>
      <p:ext uri="{BB962C8B-B14F-4D97-AF65-F5344CB8AC3E}">
        <p14:creationId xmlns:p14="http://schemas.microsoft.com/office/powerpoint/2010/main" val="4247290333"/>
      </p:ext>
    </p:extLst>
  </p:cSld>
  <p:clrMapOvr>
    <a:masterClrMapping/>
  </p:clrMapOvr>
</p:sld>
</file>

<file path=ppt/theme/theme1.xml><?xml version="1.0" encoding="utf-8"?>
<a:theme xmlns:a="http://schemas.openxmlformats.org/drawingml/2006/main" name="Bijgesneden">
  <a:themeElements>
    <a:clrScheme name="Bijgesneden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Bijgesneden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ijgesne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Bijgesneden</Template>
  <TotalTime>20</TotalTime>
  <Words>224</Words>
  <Application>Microsoft Office PowerPoint</Application>
  <PresentationFormat>Breedbeeld</PresentationFormat>
  <Paragraphs>28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6" baseType="lpstr">
      <vt:lpstr>Franklin Gothic Book</vt:lpstr>
      <vt:lpstr>Bijgesneden</vt:lpstr>
      <vt:lpstr>Past simple vs present perfect</vt:lpstr>
      <vt:lpstr>Past simple</vt:lpstr>
      <vt:lpstr>Present Perfect</vt:lpstr>
      <vt:lpstr>Present Perfect Continuous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Imke De Graaf</dc:creator>
  <cp:lastModifiedBy>Imke De Graaf</cp:lastModifiedBy>
  <cp:revision>1</cp:revision>
  <dcterms:created xsi:type="dcterms:W3CDTF">2024-09-09T10:24:55Z</dcterms:created>
  <dcterms:modified xsi:type="dcterms:W3CDTF">2024-09-09T10:51:16Z</dcterms:modified>
</cp:coreProperties>
</file>