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37DC9D-2C27-4AA0-9134-86C458941F12}" v="1" dt="2021-02-06T12:47:34.1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mke De Graaf" userId="cc68ba0d-e5bd-4583-b730-567f9e444d12" providerId="ADAL" clId="{F237DC9D-2C27-4AA0-9134-86C458941F12}"/>
    <pc:docChg chg="undo custSel addSld delSld modSld sldOrd">
      <pc:chgData name="Imke De Graaf" userId="cc68ba0d-e5bd-4583-b730-567f9e444d12" providerId="ADAL" clId="{F237DC9D-2C27-4AA0-9134-86C458941F12}" dt="2021-02-06T13:03:22.663" v="1321" actId="2696"/>
      <pc:docMkLst>
        <pc:docMk/>
      </pc:docMkLst>
      <pc:sldChg chg="modSp mod">
        <pc:chgData name="Imke De Graaf" userId="cc68ba0d-e5bd-4583-b730-567f9e444d12" providerId="ADAL" clId="{F237DC9D-2C27-4AA0-9134-86C458941F12}" dt="2021-02-06T12:40:37.842" v="44" actId="20577"/>
        <pc:sldMkLst>
          <pc:docMk/>
          <pc:sldMk cId="4100175031" sldId="256"/>
        </pc:sldMkLst>
        <pc:spChg chg="mod">
          <ac:chgData name="Imke De Graaf" userId="cc68ba0d-e5bd-4583-b730-567f9e444d12" providerId="ADAL" clId="{F237DC9D-2C27-4AA0-9134-86C458941F12}" dt="2021-02-06T12:40:37.842" v="44" actId="20577"/>
          <ac:spMkLst>
            <pc:docMk/>
            <pc:sldMk cId="4100175031" sldId="256"/>
            <ac:spMk id="2" creationId="{6CC1C760-F982-475C-96A4-690EAF996319}"/>
          </ac:spMkLst>
        </pc:spChg>
      </pc:sldChg>
      <pc:sldChg chg="modSp mod">
        <pc:chgData name="Imke De Graaf" userId="cc68ba0d-e5bd-4583-b730-567f9e444d12" providerId="ADAL" clId="{F237DC9D-2C27-4AA0-9134-86C458941F12}" dt="2021-02-06T12:47:23.883" v="376" actId="20577"/>
        <pc:sldMkLst>
          <pc:docMk/>
          <pc:sldMk cId="2972194614" sldId="257"/>
        </pc:sldMkLst>
        <pc:spChg chg="mod">
          <ac:chgData name="Imke De Graaf" userId="cc68ba0d-e5bd-4583-b730-567f9e444d12" providerId="ADAL" clId="{F237DC9D-2C27-4AA0-9134-86C458941F12}" dt="2021-02-06T12:40:46.492" v="76" actId="20577"/>
          <ac:spMkLst>
            <pc:docMk/>
            <pc:sldMk cId="2972194614" sldId="257"/>
            <ac:spMk id="2" creationId="{537B9DEE-2A03-42A1-B3AF-913D6C221F6E}"/>
          </ac:spMkLst>
        </pc:spChg>
        <pc:spChg chg="mod">
          <ac:chgData name="Imke De Graaf" userId="cc68ba0d-e5bd-4583-b730-567f9e444d12" providerId="ADAL" clId="{F237DC9D-2C27-4AA0-9134-86C458941F12}" dt="2021-02-06T12:47:23.883" v="376" actId="20577"/>
          <ac:spMkLst>
            <pc:docMk/>
            <pc:sldMk cId="2972194614" sldId="257"/>
            <ac:spMk id="3" creationId="{851C4B64-74DD-4A4F-B7C5-D54227D3F6EF}"/>
          </ac:spMkLst>
        </pc:spChg>
      </pc:sldChg>
      <pc:sldChg chg="addSp modSp mod">
        <pc:chgData name="Imke De Graaf" userId="cc68ba0d-e5bd-4583-b730-567f9e444d12" providerId="ADAL" clId="{F237DC9D-2C27-4AA0-9134-86C458941F12}" dt="2021-02-06T13:03:18.281" v="1320" actId="114"/>
        <pc:sldMkLst>
          <pc:docMk/>
          <pc:sldMk cId="845869914" sldId="258"/>
        </pc:sldMkLst>
        <pc:spChg chg="mod">
          <ac:chgData name="Imke De Graaf" userId="cc68ba0d-e5bd-4583-b730-567f9e444d12" providerId="ADAL" clId="{F237DC9D-2C27-4AA0-9134-86C458941F12}" dt="2021-02-06T12:42:19.982" v="131" actId="20577"/>
          <ac:spMkLst>
            <pc:docMk/>
            <pc:sldMk cId="845869914" sldId="258"/>
            <ac:spMk id="2" creationId="{70DF3EA2-E2F3-43F5-B9D1-AEE234F3438C}"/>
          </ac:spMkLst>
        </pc:spChg>
        <pc:spChg chg="mod">
          <ac:chgData name="Imke De Graaf" userId="cc68ba0d-e5bd-4583-b730-567f9e444d12" providerId="ADAL" clId="{F237DC9D-2C27-4AA0-9134-86C458941F12}" dt="2021-02-06T12:42:24.230" v="132" actId="20577"/>
          <ac:spMkLst>
            <pc:docMk/>
            <pc:sldMk cId="845869914" sldId="258"/>
            <ac:spMk id="3" creationId="{B573261E-72C6-4DF0-BFA7-0887823FB558}"/>
          </ac:spMkLst>
        </pc:spChg>
        <pc:spChg chg="add mod">
          <ac:chgData name="Imke De Graaf" userId="cc68ba0d-e5bd-4583-b730-567f9e444d12" providerId="ADAL" clId="{F237DC9D-2C27-4AA0-9134-86C458941F12}" dt="2021-02-06T13:03:18.281" v="1320" actId="114"/>
          <ac:spMkLst>
            <pc:docMk/>
            <pc:sldMk cId="845869914" sldId="258"/>
            <ac:spMk id="4" creationId="{4E82D155-DA05-47FC-A6C5-F0DF8E476D75}"/>
          </ac:spMkLst>
        </pc:spChg>
      </pc:sldChg>
      <pc:sldChg chg="modSp mod">
        <pc:chgData name="Imke De Graaf" userId="cc68ba0d-e5bd-4583-b730-567f9e444d12" providerId="ADAL" clId="{F237DC9D-2C27-4AA0-9134-86C458941F12}" dt="2021-02-06T12:53:12.914" v="777" actId="207"/>
        <pc:sldMkLst>
          <pc:docMk/>
          <pc:sldMk cId="2697059027" sldId="259"/>
        </pc:sldMkLst>
        <pc:spChg chg="mod">
          <ac:chgData name="Imke De Graaf" userId="cc68ba0d-e5bd-4583-b730-567f9e444d12" providerId="ADAL" clId="{F237DC9D-2C27-4AA0-9134-86C458941F12}" dt="2021-02-06T12:53:12.914" v="777" actId="207"/>
          <ac:spMkLst>
            <pc:docMk/>
            <pc:sldMk cId="2697059027" sldId="259"/>
            <ac:spMk id="3" creationId="{A0551BB5-C508-4ED5-A265-C6667A587974}"/>
          </ac:spMkLst>
        </pc:spChg>
      </pc:sldChg>
      <pc:sldChg chg="del">
        <pc:chgData name="Imke De Graaf" userId="cc68ba0d-e5bd-4583-b730-567f9e444d12" providerId="ADAL" clId="{F237DC9D-2C27-4AA0-9134-86C458941F12}" dt="2021-02-06T12:52:40.581" v="735" actId="2696"/>
        <pc:sldMkLst>
          <pc:docMk/>
          <pc:sldMk cId="1626246851" sldId="260"/>
        </pc:sldMkLst>
      </pc:sldChg>
      <pc:sldChg chg="modSp add mod ord">
        <pc:chgData name="Imke De Graaf" userId="cc68ba0d-e5bd-4583-b730-567f9e444d12" providerId="ADAL" clId="{F237DC9D-2C27-4AA0-9134-86C458941F12}" dt="2021-02-06T13:00:16.827" v="1167" actId="20577"/>
        <pc:sldMkLst>
          <pc:docMk/>
          <pc:sldMk cId="2789622066" sldId="260"/>
        </pc:sldMkLst>
        <pc:spChg chg="mod">
          <ac:chgData name="Imke De Graaf" userId="cc68ba0d-e5bd-4583-b730-567f9e444d12" providerId="ADAL" clId="{F237DC9D-2C27-4AA0-9134-86C458941F12}" dt="2021-02-06T12:59:53.062" v="1160" actId="20577"/>
          <ac:spMkLst>
            <pc:docMk/>
            <pc:sldMk cId="2789622066" sldId="260"/>
            <ac:spMk id="2" creationId="{70DF3EA2-E2F3-43F5-B9D1-AEE234F3438C}"/>
          </ac:spMkLst>
        </pc:spChg>
        <pc:spChg chg="mod">
          <ac:chgData name="Imke De Graaf" userId="cc68ba0d-e5bd-4583-b730-567f9e444d12" providerId="ADAL" clId="{F237DC9D-2C27-4AA0-9134-86C458941F12}" dt="2021-02-06T13:00:16.827" v="1167" actId="20577"/>
          <ac:spMkLst>
            <pc:docMk/>
            <pc:sldMk cId="2789622066" sldId="260"/>
            <ac:spMk id="4" creationId="{4E82D155-DA05-47FC-A6C5-F0DF8E476D75}"/>
          </ac:spMkLst>
        </pc:spChg>
      </pc:sldChg>
      <pc:sldChg chg="del">
        <pc:chgData name="Imke De Graaf" userId="cc68ba0d-e5bd-4583-b730-567f9e444d12" providerId="ADAL" clId="{F237DC9D-2C27-4AA0-9134-86C458941F12}" dt="2021-02-06T12:52:43.089" v="736" actId="2696"/>
        <pc:sldMkLst>
          <pc:docMk/>
          <pc:sldMk cId="1544831682" sldId="261"/>
        </pc:sldMkLst>
      </pc:sldChg>
      <pc:sldChg chg="modSp add del mod">
        <pc:chgData name="Imke De Graaf" userId="cc68ba0d-e5bd-4583-b730-567f9e444d12" providerId="ADAL" clId="{F237DC9D-2C27-4AA0-9134-86C458941F12}" dt="2021-02-06T13:03:22.663" v="1321" actId="2696"/>
        <pc:sldMkLst>
          <pc:docMk/>
          <pc:sldMk cId="1880271821" sldId="261"/>
        </pc:sldMkLst>
        <pc:spChg chg="mod">
          <ac:chgData name="Imke De Graaf" userId="cc68ba0d-e5bd-4583-b730-567f9e444d12" providerId="ADAL" clId="{F237DC9D-2C27-4AA0-9134-86C458941F12}" dt="2021-02-06T13:00:56.974" v="1169" actId="20577"/>
          <ac:spMkLst>
            <pc:docMk/>
            <pc:sldMk cId="1880271821" sldId="261"/>
            <ac:spMk id="4" creationId="{4E82D155-DA05-47FC-A6C5-F0DF8E476D7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2/6/2021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2/6/2021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2/6/2021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2/6/2021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2/6/2021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2/6/2021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2/6/2021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2/6/2021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2/6/2021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2/6/2021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C1C760-F982-475C-96A4-690EAF9963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/>
              <a:t>conditionals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7CDCE7A-ED58-491C-9EAC-D1495873D2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0175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7B9DEE-2A03-42A1-B3AF-913D6C221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conditionals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51C4B64-74DD-4A4F-B7C5-D54227D3F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een voorwaardelijke bijzin (</a:t>
            </a:r>
            <a:r>
              <a:rPr lang="nl-NL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conditional</a:t>
            </a:r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clause) komt in het Engels </a:t>
            </a:r>
            <a:r>
              <a:rPr lang="nl-NL" sz="18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geen </a:t>
            </a:r>
            <a:r>
              <a:rPr lang="nl-NL" sz="1800" i="1" dirty="0" err="1"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will</a:t>
            </a:r>
            <a:r>
              <a:rPr lang="nl-NL" sz="1800" i="1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sz="18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</a:t>
            </a:r>
            <a:r>
              <a:rPr lang="nl-NL" sz="1800" i="1" dirty="0" err="1"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would</a:t>
            </a:r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In de hoofdzin komt juist altijd </a:t>
            </a:r>
            <a:r>
              <a:rPr lang="nl-NL" sz="1800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will</a:t>
            </a:r>
            <a:r>
              <a:rPr lang="nl-NL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</a:t>
            </a:r>
            <a:r>
              <a:rPr lang="nl-NL" sz="1800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would</a:t>
            </a:r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 zijn een paar typen </a:t>
            </a:r>
            <a:r>
              <a:rPr lang="nl-NL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if</a:t>
            </a:r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-zinnen:</a:t>
            </a:r>
          </a:p>
          <a:p>
            <a:pPr marL="0" indent="0">
              <a:buNone/>
            </a:pP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0. </a:t>
            </a:r>
            <a:r>
              <a:rPr lang="nl-NL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If</a:t>
            </a: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water </a:t>
            </a:r>
            <a:r>
              <a:rPr lang="nl-NL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100 </a:t>
            </a:r>
            <a:r>
              <a:rPr lang="nl-NL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degrees</a:t>
            </a: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nl-NL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</a:t>
            </a: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boils</a:t>
            </a: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( bij vaststaande feiten, zeker)</a:t>
            </a:r>
          </a:p>
          <a:p>
            <a:pPr marL="0" indent="0">
              <a:buNone/>
            </a:pP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o.t.t.	       o.t.t.</a:t>
            </a:r>
            <a:endParaRPr lang="nl-NL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If I </a:t>
            </a:r>
            <a:r>
              <a:rPr lang="en-GB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win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lottery, I </a:t>
            </a:r>
            <a:r>
              <a:rPr lang="en-GB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will buy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car. (</a:t>
            </a:r>
            <a:r>
              <a:rPr lang="en-GB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mogelijk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nl-NL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</a:t>
            </a:r>
            <a:r>
              <a:rPr lang="en-GB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o.t.t.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  o.t.t.t.</a:t>
            </a:r>
            <a:endParaRPr lang="nl-NL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If I </a:t>
            </a:r>
            <a:r>
              <a:rPr lang="en-GB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won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lottery, I </a:t>
            </a:r>
            <a:r>
              <a:rPr lang="en-GB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would buy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car. (</a:t>
            </a:r>
            <a:r>
              <a:rPr lang="en-GB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onzeker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nl-NL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o.v.t.		 o.v.t.t.</a:t>
            </a:r>
            <a:endParaRPr lang="nl-NL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If I </a:t>
            </a:r>
            <a:r>
              <a:rPr lang="en-GB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had won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lottery, I </a:t>
            </a:r>
            <a:r>
              <a:rPr lang="en-GB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would have bought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car. (</a:t>
            </a:r>
            <a:r>
              <a:rPr lang="en-GB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onmogelijk</a:t>
            </a:r>
            <a:r>
              <a:rPr lang="en-GB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GB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niet</a:t>
            </a:r>
            <a:r>
              <a:rPr lang="en-GB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gebeurd</a:t>
            </a:r>
            <a:r>
              <a:rPr lang="en-GB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nl-NL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v.v.t.   		 v.v.t.t.</a:t>
            </a:r>
            <a:endParaRPr lang="nl-NL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nl-N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72194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DF3EA2-E2F3-43F5-B9D1-AEE234F34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invullen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573261E-72C6-4DF0-BFA7-0887823FB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4E82D155-DA05-47FC-A6C5-F0DF8E476D75}"/>
              </a:ext>
            </a:extLst>
          </p:cNvPr>
          <p:cNvSpPr txBox="1"/>
          <p:nvPr/>
        </p:nvSpPr>
        <p:spPr>
          <a:xfrm>
            <a:off x="2231136" y="2638044"/>
            <a:ext cx="772972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Als je zinnen moet </a:t>
            </a:r>
            <a:r>
              <a:rPr lang="nl-NL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aanvullen</a:t>
            </a:r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kijk dan bij welke type zin het zinsdeel hoort dat je al ziet </a:t>
            </a: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staan.</a:t>
            </a:r>
          </a:p>
          <a:p>
            <a:endParaRPr lang="nl-NL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nl-NL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If</a:t>
            </a:r>
            <a:r>
              <a:rPr lang="nl-NL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John </a:t>
            </a:r>
            <a:r>
              <a:rPr lang="nl-NL" i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had </a:t>
            </a:r>
            <a:r>
              <a:rPr lang="nl-NL" i="1" u="sng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told</a:t>
            </a:r>
            <a:r>
              <a:rPr lang="nl-NL" i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Mary </a:t>
            </a:r>
            <a:r>
              <a:rPr lang="nl-NL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</a:t>
            </a:r>
            <a:r>
              <a:rPr lang="nl-NL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truth</a:t>
            </a:r>
            <a:r>
              <a:rPr lang="nl-NL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nl-NL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she</a:t>
            </a:r>
            <a:r>
              <a:rPr lang="nl-NL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nl-NL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leave</a:t>
            </a:r>
            <a:r>
              <a:rPr lang="nl-NL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lang="nl-NL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him</a:t>
            </a:r>
            <a:r>
              <a:rPr lang="nl-NL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immediately</a:t>
            </a:r>
            <a:r>
              <a:rPr lang="nl-NL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endParaRPr lang="nl-NL" sz="18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nl-NL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Had </a:t>
            </a:r>
            <a:r>
              <a:rPr lang="nl-NL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told</a:t>
            </a:r>
            <a:r>
              <a:rPr lang="nl-NL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= v.v.t. = type 3 &gt; dan moet de hoofdzin v.v.t.t. worden &gt;</a:t>
            </a:r>
          </a:p>
          <a:p>
            <a:endParaRPr lang="nl-NL" sz="18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nl-NL" sz="1800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If</a:t>
            </a:r>
            <a:r>
              <a:rPr lang="nl-NL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John </a:t>
            </a:r>
            <a:r>
              <a:rPr lang="nl-NL" sz="1800" i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had </a:t>
            </a:r>
            <a:r>
              <a:rPr lang="nl-NL" sz="1800" i="1" u="sng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told</a:t>
            </a:r>
            <a:r>
              <a:rPr lang="nl-NL" sz="1800" i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Mary </a:t>
            </a:r>
            <a:r>
              <a:rPr lang="nl-NL" sz="1800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</a:t>
            </a:r>
            <a:r>
              <a:rPr lang="nl-NL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sz="1800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truth</a:t>
            </a:r>
            <a:r>
              <a:rPr lang="nl-NL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nl-NL" sz="1800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she</a:t>
            </a:r>
            <a:r>
              <a:rPr lang="nl-NL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sz="1800" i="1" u="sng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would</a:t>
            </a:r>
            <a:r>
              <a:rPr lang="nl-NL" sz="1800" i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have </a:t>
            </a:r>
            <a:r>
              <a:rPr lang="nl-NL" sz="1800" i="1" u="sng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left</a:t>
            </a:r>
            <a:r>
              <a:rPr lang="nl-NL" sz="1800" i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sz="1800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</a:t>
            </a:r>
            <a:r>
              <a:rPr lang="nl-NL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</a:t>
            </a:r>
            <a:endParaRPr lang="nl-NL" sz="18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nl-NL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622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DF3EA2-E2F3-43F5-B9D1-AEE234F34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Verschil met </a:t>
            </a:r>
            <a:r>
              <a:rPr lang="nl-NL" dirty="0" err="1"/>
              <a:t>nederlands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573261E-72C6-4DF0-BFA7-0887823FB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4E82D155-DA05-47FC-A6C5-F0DF8E476D75}"/>
              </a:ext>
            </a:extLst>
          </p:cNvPr>
          <p:cNvSpPr txBox="1"/>
          <p:nvPr/>
        </p:nvSpPr>
        <p:spPr>
          <a:xfrm>
            <a:off x="2231136" y="2638044"/>
            <a:ext cx="772972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Let op bij het vertalen! Het Nederlands is vrijer en kan bij dit soort zinnen best een vorm van ‘zullen’ in de bijzin hebben!</a:t>
            </a:r>
          </a:p>
          <a:p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Vergelijk met Engels: </a:t>
            </a:r>
            <a:r>
              <a:rPr lang="nl-NL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If</a:t>
            </a: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 </a:t>
            </a:r>
            <a:r>
              <a:rPr lang="nl-NL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won</a:t>
            </a: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</a:t>
            </a: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lottery</a:t>
            </a: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I </a:t>
            </a:r>
            <a:r>
              <a:rPr lang="nl-NL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would</a:t>
            </a:r>
            <a:r>
              <a:rPr lang="nl-NL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buy</a:t>
            </a:r>
            <a:r>
              <a:rPr lang="nl-NL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</a:t>
            </a:r>
            <a:r>
              <a:rPr lang="nl-NL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car</a:t>
            </a: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endParaRPr lang="nl-NL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Als ik de loterij </a:t>
            </a:r>
            <a:r>
              <a:rPr lang="nl-NL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won</a:t>
            </a:r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nl-NL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zou</a:t>
            </a:r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ik een auto </a:t>
            </a:r>
            <a:r>
              <a:rPr lang="nl-NL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kopen</a:t>
            </a:r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nl-NL" sz="18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Correct (zelfde als Engels)</a:t>
            </a:r>
            <a:endParaRPr lang="nl-NL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Als ik de loterij </a:t>
            </a:r>
            <a:r>
              <a:rPr lang="nl-NL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zou winnen</a:t>
            </a:r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nl-NL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kocht</a:t>
            </a:r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ik een auto. </a:t>
            </a:r>
            <a:r>
              <a:rPr lang="nl-NL" sz="18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Correct</a:t>
            </a:r>
            <a:endParaRPr lang="nl-NL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Als ik de loterij </a:t>
            </a:r>
            <a:r>
              <a:rPr lang="nl-NL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zou winnen</a:t>
            </a:r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nl-NL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zou</a:t>
            </a:r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ik een auto </a:t>
            </a:r>
            <a:r>
              <a:rPr lang="nl-NL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kopen</a:t>
            </a:r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nl-NL" sz="18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Correct</a:t>
            </a:r>
          </a:p>
          <a:p>
            <a:endParaRPr lang="nl-NL" dirty="0">
              <a:solidFill>
                <a:srgbClr val="00B05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Bij vertalen van Nederlands naar Engels houd je de Engelse regels aan, dus (alleen) </a:t>
            </a:r>
            <a:r>
              <a:rPr lang="nl-NL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will</a:t>
            </a:r>
            <a:r>
              <a:rPr lang="nl-NL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</a:t>
            </a:r>
            <a:r>
              <a:rPr lang="nl-NL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would</a:t>
            </a: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 de hoofdzin!</a:t>
            </a:r>
            <a:endParaRPr lang="nl-NL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869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6BAE6C-3B77-4D04-81FB-A2F9B9901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Let op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551BB5-C508-4ED5-A265-C6667A587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nl-NL" i="1" dirty="0" err="1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nl-NL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wordt vaak </a:t>
            </a:r>
            <a:r>
              <a:rPr lang="nl-NL" i="1" dirty="0" err="1">
                <a:latin typeface="Arial" panose="020B0604020202020204" pitchFamily="34" charset="0"/>
                <a:cs typeface="Arial" panose="020B0604020202020204" pitchFamily="34" charset="0"/>
              </a:rPr>
              <a:t>were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 gebruikt, in plaats van </a:t>
            </a:r>
            <a:r>
              <a:rPr lang="nl-NL" i="1" dirty="0"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, met name na </a:t>
            </a:r>
            <a:r>
              <a:rPr lang="nl-NL" i="1" dirty="0">
                <a:latin typeface="Arial" panose="020B0604020202020204" pitchFamily="34" charset="0"/>
                <a:cs typeface="Arial" panose="020B0604020202020204" pitchFamily="34" charset="0"/>
              </a:rPr>
              <a:t>I:</a:t>
            </a:r>
          </a:p>
          <a:p>
            <a:pPr marL="0" indent="0">
              <a:buNone/>
            </a:pPr>
            <a:r>
              <a:rPr lang="nl-NL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Als ik jou </a:t>
            </a:r>
            <a:r>
              <a:rPr lang="nl-NL" i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lang="nl-NL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zou ik het blauwe shirt kiezen.</a:t>
            </a:r>
          </a:p>
          <a:p>
            <a:pPr marL="0" indent="0">
              <a:buNone/>
            </a:pPr>
            <a:r>
              <a:rPr lang="nl-NL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nl-NL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nl-NL" i="1" u="sng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</a:t>
            </a:r>
            <a:r>
              <a:rPr lang="nl-NL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nl-NL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nl-NL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I’d</a:t>
            </a:r>
            <a:r>
              <a:rPr lang="nl-NL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 </a:t>
            </a:r>
            <a:r>
              <a:rPr lang="nl-NL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nl-NL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nl-NL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blue shirt.</a:t>
            </a:r>
          </a:p>
          <a:p>
            <a:pPr marL="0" indent="0">
              <a:buNone/>
            </a:pPr>
            <a:endParaRPr lang="nl-NL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Bekijk ook je REFERENCE BOOK, </a:t>
            </a:r>
            <a:r>
              <a:rPr lang="nl-N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blz</a:t>
            </a:r>
            <a:r>
              <a:rPr lang="nl-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80</a:t>
            </a:r>
          </a:p>
        </p:txBody>
      </p:sp>
    </p:spTree>
    <p:extLst>
      <p:ext uri="{BB962C8B-B14F-4D97-AF65-F5344CB8AC3E}">
        <p14:creationId xmlns:p14="http://schemas.microsoft.com/office/powerpoint/2010/main" val="2697059027"/>
      </p:ext>
    </p:extLst>
  </p:cSld>
  <p:clrMapOvr>
    <a:masterClrMapping/>
  </p:clrMapOvr>
</p:sld>
</file>

<file path=ppt/theme/theme1.xml><?xml version="1.0" encoding="utf-8"?>
<a:theme xmlns:a="http://schemas.openxmlformats.org/drawingml/2006/main" name="Pakket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{8C7AB832-4DD7-417E-9E12-32195CE1E63E}tf10001115</Template>
  <TotalTime>1439</TotalTime>
  <Words>424</Words>
  <Application>Microsoft Office PowerPoint</Application>
  <PresentationFormat>Breedbeeld</PresentationFormat>
  <Paragraphs>36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Times New Roman</vt:lpstr>
      <vt:lpstr>Pakket</vt:lpstr>
      <vt:lpstr>conditionals</vt:lpstr>
      <vt:lpstr>conditionals</vt:lpstr>
      <vt:lpstr>invullen</vt:lpstr>
      <vt:lpstr>Verschil met nederlands</vt:lpstr>
      <vt:lpstr>Let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Adjectives and adverbs</dc:title>
  <dc:creator>Imke De Graaf</dc:creator>
  <cp:lastModifiedBy>Imke De Graaf</cp:lastModifiedBy>
  <cp:revision>3</cp:revision>
  <dcterms:created xsi:type="dcterms:W3CDTF">2020-10-27T12:08:55Z</dcterms:created>
  <dcterms:modified xsi:type="dcterms:W3CDTF">2021-02-06T13:03:41Z</dcterms:modified>
</cp:coreProperties>
</file>