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7DC9D-2C27-4AA0-9134-86C458941F12}" v="1" dt="2021-02-06T12:47:34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F237DC9D-2C27-4AA0-9134-86C458941F12}"/>
    <pc:docChg chg="undo custSel addSld delSld modSld sldOrd">
      <pc:chgData name="Imke De Graaf" userId="cc68ba0d-e5bd-4583-b730-567f9e444d12" providerId="ADAL" clId="{F237DC9D-2C27-4AA0-9134-86C458941F12}" dt="2021-02-06T13:03:22.663" v="1321" actId="2696"/>
      <pc:docMkLst>
        <pc:docMk/>
      </pc:docMkLst>
      <pc:sldChg chg="modSp mod">
        <pc:chgData name="Imke De Graaf" userId="cc68ba0d-e5bd-4583-b730-567f9e444d12" providerId="ADAL" clId="{F237DC9D-2C27-4AA0-9134-86C458941F12}" dt="2021-02-06T12:40:37.842" v="44" actId="20577"/>
        <pc:sldMkLst>
          <pc:docMk/>
          <pc:sldMk cId="4100175031" sldId="256"/>
        </pc:sldMkLst>
        <pc:spChg chg="mod">
          <ac:chgData name="Imke De Graaf" userId="cc68ba0d-e5bd-4583-b730-567f9e444d12" providerId="ADAL" clId="{F237DC9D-2C27-4AA0-9134-86C458941F12}" dt="2021-02-06T12:40:37.842" v="44" actId="20577"/>
          <ac:spMkLst>
            <pc:docMk/>
            <pc:sldMk cId="4100175031" sldId="256"/>
            <ac:spMk id="2" creationId="{6CC1C760-F982-475C-96A4-690EAF996319}"/>
          </ac:spMkLst>
        </pc:spChg>
      </pc:sldChg>
      <pc:sldChg chg="modSp mod">
        <pc:chgData name="Imke De Graaf" userId="cc68ba0d-e5bd-4583-b730-567f9e444d12" providerId="ADAL" clId="{F237DC9D-2C27-4AA0-9134-86C458941F12}" dt="2021-02-06T12:47:23.883" v="376" actId="20577"/>
        <pc:sldMkLst>
          <pc:docMk/>
          <pc:sldMk cId="2972194614" sldId="257"/>
        </pc:sldMkLst>
        <pc:spChg chg="mod">
          <ac:chgData name="Imke De Graaf" userId="cc68ba0d-e5bd-4583-b730-567f9e444d12" providerId="ADAL" clId="{F237DC9D-2C27-4AA0-9134-86C458941F12}" dt="2021-02-06T12:40:46.492" v="76" actId="20577"/>
          <ac:spMkLst>
            <pc:docMk/>
            <pc:sldMk cId="2972194614" sldId="257"/>
            <ac:spMk id="2" creationId="{537B9DEE-2A03-42A1-B3AF-913D6C221F6E}"/>
          </ac:spMkLst>
        </pc:spChg>
        <pc:spChg chg="mod">
          <ac:chgData name="Imke De Graaf" userId="cc68ba0d-e5bd-4583-b730-567f9e444d12" providerId="ADAL" clId="{F237DC9D-2C27-4AA0-9134-86C458941F12}" dt="2021-02-06T12:47:23.883" v="376" actId="20577"/>
          <ac:spMkLst>
            <pc:docMk/>
            <pc:sldMk cId="2972194614" sldId="257"/>
            <ac:spMk id="3" creationId="{851C4B64-74DD-4A4F-B7C5-D54227D3F6EF}"/>
          </ac:spMkLst>
        </pc:spChg>
      </pc:sldChg>
      <pc:sldChg chg="addSp modSp mod">
        <pc:chgData name="Imke De Graaf" userId="cc68ba0d-e5bd-4583-b730-567f9e444d12" providerId="ADAL" clId="{F237DC9D-2C27-4AA0-9134-86C458941F12}" dt="2021-02-06T13:03:18.281" v="1320" actId="114"/>
        <pc:sldMkLst>
          <pc:docMk/>
          <pc:sldMk cId="845869914" sldId="258"/>
        </pc:sldMkLst>
        <pc:spChg chg="mod">
          <ac:chgData name="Imke De Graaf" userId="cc68ba0d-e5bd-4583-b730-567f9e444d12" providerId="ADAL" clId="{F237DC9D-2C27-4AA0-9134-86C458941F12}" dt="2021-02-06T12:42:19.982" v="131" actId="20577"/>
          <ac:spMkLst>
            <pc:docMk/>
            <pc:sldMk cId="845869914" sldId="258"/>
            <ac:spMk id="2" creationId="{70DF3EA2-E2F3-43F5-B9D1-AEE234F3438C}"/>
          </ac:spMkLst>
        </pc:spChg>
        <pc:spChg chg="mod">
          <ac:chgData name="Imke De Graaf" userId="cc68ba0d-e5bd-4583-b730-567f9e444d12" providerId="ADAL" clId="{F237DC9D-2C27-4AA0-9134-86C458941F12}" dt="2021-02-06T12:42:24.230" v="132" actId="20577"/>
          <ac:spMkLst>
            <pc:docMk/>
            <pc:sldMk cId="845869914" sldId="258"/>
            <ac:spMk id="3" creationId="{B573261E-72C6-4DF0-BFA7-0887823FB558}"/>
          </ac:spMkLst>
        </pc:spChg>
        <pc:spChg chg="add mod">
          <ac:chgData name="Imke De Graaf" userId="cc68ba0d-e5bd-4583-b730-567f9e444d12" providerId="ADAL" clId="{F237DC9D-2C27-4AA0-9134-86C458941F12}" dt="2021-02-06T13:03:18.281" v="1320" actId="114"/>
          <ac:spMkLst>
            <pc:docMk/>
            <pc:sldMk cId="845869914" sldId="258"/>
            <ac:spMk id="4" creationId="{4E82D155-DA05-47FC-A6C5-F0DF8E476D75}"/>
          </ac:spMkLst>
        </pc:spChg>
      </pc:sldChg>
      <pc:sldChg chg="modSp mod">
        <pc:chgData name="Imke De Graaf" userId="cc68ba0d-e5bd-4583-b730-567f9e444d12" providerId="ADAL" clId="{F237DC9D-2C27-4AA0-9134-86C458941F12}" dt="2021-02-06T12:53:12.914" v="777" actId="207"/>
        <pc:sldMkLst>
          <pc:docMk/>
          <pc:sldMk cId="2697059027" sldId="259"/>
        </pc:sldMkLst>
        <pc:spChg chg="mod">
          <ac:chgData name="Imke De Graaf" userId="cc68ba0d-e5bd-4583-b730-567f9e444d12" providerId="ADAL" clId="{F237DC9D-2C27-4AA0-9134-86C458941F12}" dt="2021-02-06T12:53:12.914" v="777" actId="207"/>
          <ac:spMkLst>
            <pc:docMk/>
            <pc:sldMk cId="2697059027" sldId="259"/>
            <ac:spMk id="3" creationId="{A0551BB5-C508-4ED5-A265-C6667A587974}"/>
          </ac:spMkLst>
        </pc:spChg>
      </pc:sldChg>
      <pc:sldChg chg="del">
        <pc:chgData name="Imke De Graaf" userId="cc68ba0d-e5bd-4583-b730-567f9e444d12" providerId="ADAL" clId="{F237DC9D-2C27-4AA0-9134-86C458941F12}" dt="2021-02-06T12:52:40.581" v="735" actId="2696"/>
        <pc:sldMkLst>
          <pc:docMk/>
          <pc:sldMk cId="1626246851" sldId="260"/>
        </pc:sldMkLst>
      </pc:sldChg>
      <pc:sldChg chg="modSp add mod ord">
        <pc:chgData name="Imke De Graaf" userId="cc68ba0d-e5bd-4583-b730-567f9e444d12" providerId="ADAL" clId="{F237DC9D-2C27-4AA0-9134-86C458941F12}" dt="2021-02-06T13:00:16.827" v="1167" actId="20577"/>
        <pc:sldMkLst>
          <pc:docMk/>
          <pc:sldMk cId="2789622066" sldId="260"/>
        </pc:sldMkLst>
        <pc:spChg chg="mod">
          <ac:chgData name="Imke De Graaf" userId="cc68ba0d-e5bd-4583-b730-567f9e444d12" providerId="ADAL" clId="{F237DC9D-2C27-4AA0-9134-86C458941F12}" dt="2021-02-06T12:59:53.062" v="1160" actId="20577"/>
          <ac:spMkLst>
            <pc:docMk/>
            <pc:sldMk cId="2789622066" sldId="260"/>
            <ac:spMk id="2" creationId="{70DF3EA2-E2F3-43F5-B9D1-AEE234F3438C}"/>
          </ac:spMkLst>
        </pc:spChg>
        <pc:spChg chg="mod">
          <ac:chgData name="Imke De Graaf" userId="cc68ba0d-e5bd-4583-b730-567f9e444d12" providerId="ADAL" clId="{F237DC9D-2C27-4AA0-9134-86C458941F12}" dt="2021-02-06T13:00:16.827" v="1167" actId="20577"/>
          <ac:spMkLst>
            <pc:docMk/>
            <pc:sldMk cId="2789622066" sldId="260"/>
            <ac:spMk id="4" creationId="{4E82D155-DA05-47FC-A6C5-F0DF8E476D75}"/>
          </ac:spMkLst>
        </pc:spChg>
      </pc:sldChg>
      <pc:sldChg chg="del">
        <pc:chgData name="Imke De Graaf" userId="cc68ba0d-e5bd-4583-b730-567f9e444d12" providerId="ADAL" clId="{F237DC9D-2C27-4AA0-9134-86C458941F12}" dt="2021-02-06T12:52:43.089" v="736" actId="2696"/>
        <pc:sldMkLst>
          <pc:docMk/>
          <pc:sldMk cId="1544831682" sldId="261"/>
        </pc:sldMkLst>
      </pc:sldChg>
      <pc:sldChg chg="modSp add del mod">
        <pc:chgData name="Imke De Graaf" userId="cc68ba0d-e5bd-4583-b730-567f9e444d12" providerId="ADAL" clId="{F237DC9D-2C27-4AA0-9134-86C458941F12}" dt="2021-02-06T13:03:22.663" v="1321" actId="2696"/>
        <pc:sldMkLst>
          <pc:docMk/>
          <pc:sldMk cId="1880271821" sldId="261"/>
        </pc:sldMkLst>
        <pc:spChg chg="mod">
          <ac:chgData name="Imke De Graaf" userId="cc68ba0d-e5bd-4583-b730-567f9e444d12" providerId="ADAL" clId="{F237DC9D-2C27-4AA0-9134-86C458941F12}" dt="2021-02-06T13:00:56.974" v="1169" actId="20577"/>
          <ac:spMkLst>
            <pc:docMk/>
            <pc:sldMk cId="1880271821" sldId="261"/>
            <ac:spMk id="4" creationId="{4E82D155-DA05-47FC-A6C5-F0DF8E476D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1C760-F982-475C-96A4-690EAF9963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conditionals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CDCE7A-ED58-491C-9EAC-D1495873D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17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B9DEE-2A03-42A1-B3AF-913D6C22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conditionals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C4B64-74DD-4A4F-B7C5-D54227D3F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een voorwaardelijke bijzin (</a:t>
            </a:r>
            <a:r>
              <a:rPr lang="nl-N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conditional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clause) komt in het Engels </a:t>
            </a:r>
            <a:r>
              <a:rPr lang="nl-NL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geen </a:t>
            </a:r>
            <a:r>
              <a:rPr lang="nl-NL" sz="1800" i="1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</a:t>
            </a:r>
            <a:r>
              <a:rPr lang="nl-NL" sz="1800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18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nl-NL" sz="1800" i="1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In de hoofdzin komt juist altijd </a:t>
            </a:r>
            <a:r>
              <a:rPr lang="nl-NL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</a:t>
            </a:r>
            <a:r>
              <a:rPr lang="nl-NL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nl-NL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 zijn een paar typen </a:t>
            </a:r>
            <a:r>
              <a:rPr lang="nl-N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-zinnen: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0.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water </a:t>
            </a: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100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degrees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boils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( bij vaststaande feiten, zeker)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o.t.t.	       o.t.t.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If I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lottery, I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buy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car. (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mogelijk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o.t.t.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 o.t.t.t.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If I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lottery, I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 buy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car. (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onzeker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o.v.t.		 o.v.t.t.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If I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 won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lottery, I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 have bought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car. (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onmogelijk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niet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gebeurd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v.v.t.   		 v.v.t.t.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219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F3EA2-E2F3-43F5-B9D1-AEE234F3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invullen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73261E-72C6-4DF0-BFA7-0887823FB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E82D155-DA05-47FC-A6C5-F0DF8E476D75}"/>
              </a:ext>
            </a:extLst>
          </p:cNvPr>
          <p:cNvSpPr txBox="1"/>
          <p:nvPr/>
        </p:nvSpPr>
        <p:spPr>
          <a:xfrm>
            <a:off x="2231136" y="2638044"/>
            <a:ext cx="77297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 je zinnen moet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aanvullen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kijk dan bij welke type zin het zinsdeel hoort dat je al ziet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staan.</a:t>
            </a:r>
          </a:p>
          <a:p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John </a:t>
            </a:r>
            <a:r>
              <a:rPr lang="nl-NL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 </a:t>
            </a:r>
            <a:r>
              <a:rPr lang="nl-NL" i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told</a:t>
            </a:r>
            <a:r>
              <a:rPr lang="nl-NL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Mary 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truth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she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leave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him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immediately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nl-NL" sz="18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 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told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v.v.t. = type 3 &gt; dan moet de hoofdzin v.v.t.t. worden &gt;</a:t>
            </a:r>
          </a:p>
          <a:p>
            <a:endParaRPr lang="nl-NL" sz="18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nl-NL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John </a:t>
            </a:r>
            <a:r>
              <a:rPr lang="nl-NL" sz="18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 </a:t>
            </a:r>
            <a:r>
              <a:rPr lang="nl-NL" sz="1800" i="1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told</a:t>
            </a:r>
            <a:r>
              <a:rPr lang="nl-NL" sz="18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Mary </a:t>
            </a:r>
            <a:r>
              <a:rPr lang="nl-NL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nl-NL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truth</a:t>
            </a:r>
            <a:r>
              <a:rPr lang="nl-NL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she</a:t>
            </a:r>
            <a:r>
              <a:rPr lang="nl-NL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1800" i="1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nl-NL" sz="18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have </a:t>
            </a:r>
            <a:r>
              <a:rPr lang="nl-NL" sz="1800" i="1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left</a:t>
            </a:r>
            <a:r>
              <a:rPr lang="nl-NL" sz="18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endParaRPr lang="nl-NL" sz="18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62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F3EA2-E2F3-43F5-B9D1-AEE234F3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 met </a:t>
            </a:r>
            <a:r>
              <a:rPr lang="nl-NL" dirty="0" err="1"/>
              <a:t>nederlands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73261E-72C6-4DF0-BFA7-0887823FB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E82D155-DA05-47FC-A6C5-F0DF8E476D75}"/>
              </a:ext>
            </a:extLst>
          </p:cNvPr>
          <p:cNvSpPr txBox="1"/>
          <p:nvPr/>
        </p:nvSpPr>
        <p:spPr>
          <a:xfrm>
            <a:off x="2231136" y="2638044"/>
            <a:ext cx="77297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 op bij het vertalen! Het Nederlands is vrijer en kan bij dit soort zinnen best een vorm van ‘zullen’ in de bijzin hebben!</a:t>
            </a:r>
          </a:p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Vergelijk met Engels: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 </a:t>
            </a: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won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lottery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 </a:t>
            </a:r>
            <a:r>
              <a:rPr lang="nl-NL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buy</a:t>
            </a: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nl-NL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 ik de loterij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zou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ik een auto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kopen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nl-NL" sz="18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 (zelfde als Engels)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 ik de loterij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zou winnen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kocht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ik een auto. </a:t>
            </a:r>
            <a:r>
              <a:rPr lang="nl-NL" sz="18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 ik de loterij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zou winnen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zou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ik een auto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kopen</a:t>
            </a:r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nl-NL" sz="18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Correct</a:t>
            </a:r>
          </a:p>
          <a:p>
            <a:endParaRPr lang="nl-NL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Bij vertalen van Nederlands naar Engels houd je de Engelse regels aan, dus (alleen) 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nl-NL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de hoofdzin!</a:t>
            </a:r>
            <a:endParaRPr lang="nl-N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6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BAE6C-3B77-4D04-81FB-A2F9B990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551BB5-C508-4ED5-A265-C6667A587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nl-NL" i="1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wordt vaak </a:t>
            </a:r>
            <a:r>
              <a:rPr lang="nl-NL" i="1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gebruikt, in plaats van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met name na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I:</a:t>
            </a:r>
          </a:p>
          <a:p>
            <a:pPr marL="0" indent="0">
              <a:buNone/>
            </a:pP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ik jou </a:t>
            </a:r>
            <a:r>
              <a:rPr lang="nl-NL" i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zou ik het blauwe shirt kiezen.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nl-NL" i="1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I’d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 </a:t>
            </a:r>
            <a:r>
              <a:rPr lang="nl-NL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blue shirt.</a:t>
            </a:r>
          </a:p>
          <a:p>
            <a:pPr marL="0" indent="0">
              <a:buNone/>
            </a:pPr>
            <a:endParaRPr lang="nl-NL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Bekijk ook je REFERENCE BOOK, </a:t>
            </a:r>
            <a:r>
              <a:rPr lang="nl-N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blz</a:t>
            </a: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</a:t>
            </a:r>
          </a:p>
        </p:txBody>
      </p:sp>
    </p:spTree>
    <p:extLst>
      <p:ext uri="{BB962C8B-B14F-4D97-AF65-F5344CB8AC3E}">
        <p14:creationId xmlns:p14="http://schemas.microsoft.com/office/powerpoint/2010/main" val="2697059027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{8C7AB832-4DD7-417E-9E12-32195CE1E63E}tf10001115</Template>
  <TotalTime>1439</TotalTime>
  <Words>424</Words>
  <Application>Microsoft Office PowerPoint</Application>
  <PresentationFormat>Breedbeeld</PresentationFormat>
  <Paragraphs>36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Times New Roman</vt:lpstr>
      <vt:lpstr>Pakket</vt:lpstr>
      <vt:lpstr>conditionals</vt:lpstr>
      <vt:lpstr>conditionals</vt:lpstr>
      <vt:lpstr>invullen</vt:lpstr>
      <vt:lpstr>Verschil met nederlands</vt:lpstr>
      <vt:lpstr>Let 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adverbs</dc:title>
  <dc:creator>Imke De Graaf</dc:creator>
  <cp:lastModifiedBy>Imke De Graaf</cp:lastModifiedBy>
  <cp:revision>3</cp:revision>
  <dcterms:created xsi:type="dcterms:W3CDTF">2020-10-27T12:08:55Z</dcterms:created>
  <dcterms:modified xsi:type="dcterms:W3CDTF">2021-02-06T13:03:41Z</dcterms:modified>
</cp:coreProperties>
</file>